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322" r:id="rId4"/>
    <p:sldId id="335" r:id="rId5"/>
    <p:sldId id="338" r:id="rId6"/>
    <p:sldId id="339" r:id="rId7"/>
    <p:sldId id="327" r:id="rId8"/>
    <p:sldId id="320" r:id="rId9"/>
    <p:sldId id="340" r:id="rId10"/>
    <p:sldId id="341" r:id="rId11"/>
    <p:sldId id="352" r:id="rId12"/>
    <p:sldId id="351" r:id="rId13"/>
    <p:sldId id="268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4" r:id="rId22"/>
    <p:sldId id="353" r:id="rId23"/>
    <p:sldId id="312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8" autoAdjust="0"/>
    <p:restoredTop sz="94660"/>
  </p:normalViewPr>
  <p:slideViewPr>
    <p:cSldViewPr>
      <p:cViewPr varScale="1">
        <p:scale>
          <a:sx n="106" d="100"/>
          <a:sy n="106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5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3.wmf"/><Relationship Id="rId1" Type="http://schemas.openxmlformats.org/officeDocument/2006/relationships/image" Target="../media/image34.wmf"/><Relationship Id="rId4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4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.wmf"/><Relationship Id="rId6" Type="http://schemas.openxmlformats.org/officeDocument/2006/relationships/image" Target="../media/image48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4.wmf"/><Relationship Id="rId5" Type="http://schemas.openxmlformats.org/officeDocument/2006/relationships/image" Target="../media/image13.wmf"/><Relationship Id="rId4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50.wmf"/><Relationship Id="rId6" Type="http://schemas.openxmlformats.org/officeDocument/2006/relationships/image" Target="../media/image52.emf"/><Relationship Id="rId5" Type="http://schemas.openxmlformats.org/officeDocument/2006/relationships/image" Target="../media/image19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3.wmf"/><Relationship Id="rId7" Type="http://schemas.openxmlformats.org/officeDocument/2006/relationships/image" Target="../media/image56.e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3.wmf"/><Relationship Id="rId1" Type="http://schemas.openxmlformats.org/officeDocument/2006/relationships/image" Target="../media/image34.wmf"/><Relationship Id="rId4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8.wmf"/><Relationship Id="rId7" Type="http://schemas.openxmlformats.org/officeDocument/2006/relationships/image" Target="../media/image60.emf"/><Relationship Id="rId2" Type="http://schemas.openxmlformats.org/officeDocument/2006/relationships/image" Target="../media/image36.wmf"/><Relationship Id="rId1" Type="http://schemas.openxmlformats.org/officeDocument/2006/relationships/image" Target="../media/image4.wmf"/><Relationship Id="rId6" Type="http://schemas.openxmlformats.org/officeDocument/2006/relationships/image" Target="../media/image59.wmf"/><Relationship Id="rId5" Type="http://schemas.openxmlformats.org/officeDocument/2006/relationships/image" Target="../media/image39.wmf"/><Relationship Id="rId10" Type="http://schemas.openxmlformats.org/officeDocument/2006/relationships/image" Target="../media/image63.emf"/><Relationship Id="rId4" Type="http://schemas.openxmlformats.org/officeDocument/2006/relationships/image" Target="../media/image38.wmf"/><Relationship Id="rId9" Type="http://schemas.openxmlformats.org/officeDocument/2006/relationships/image" Target="../media/image62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7.e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6C2DA52-ED8C-4970-97F3-D50326CF3DD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35B87-7500-4297-983B-904BAEFE59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C450C5-D9A1-46E1-848E-F0C83397B8E5}" type="slidenum">
              <a:rPr lang="fr-FR" smtClean="0"/>
              <a:pPr/>
              <a:t>4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FDD7FE-516A-4ECA-B9E3-BA85472D7149}" type="slidenum">
              <a:rPr lang="fr-FR" smtClean="0"/>
              <a:pPr/>
              <a:t>5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DAD18F-B23C-470D-A23D-BB8388B3FBE6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7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08C9B-90CF-4293-A943-B2A18382D809}" type="slidenum">
              <a:rPr lang="fr-FR" smtClean="0"/>
              <a:pPr/>
              <a:t>11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13</a:t>
            </a:fld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C450C5-D9A1-46E1-848E-F0C83397B8E5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FDD7FE-516A-4ECA-B9E3-BA85472D7149}" type="slidenum">
              <a:rPr lang="fr-FR" smtClean="0"/>
              <a:pPr/>
              <a:t>16</a:t>
            </a:fld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DAD18F-B23C-470D-A23D-BB8388B3FBE6}" type="slidenum">
              <a:rPr lang="fr-FR" smtClean="0"/>
              <a:pPr/>
              <a:t>17</a:t>
            </a:fld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18</a:t>
            </a:fld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19</a:t>
            </a:fld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20</a:t>
            </a:fld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21</a:t>
            </a:fld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08C9B-90CF-4293-A943-B2A18382D809}" type="slidenum">
              <a:rPr lang="fr-FR" smtClean="0"/>
              <a:pPr/>
              <a:t>22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F3B1F-6939-42A8-ADDE-AFDD9E652B7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AA8B6-76C7-4FD1-8177-C954B4B1AB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08CDD-D015-4B1C-9A08-647F48AF520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BA8C6-9651-47E2-9252-30FC68AA8F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6309B-14AB-40D6-978A-71A67C4A418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AB9C-3000-47AD-A856-D237994D4B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2138E-26F3-4E20-9DB4-91814CF651A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57C3F-8B90-4E12-9C51-D61AB25FDF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E9279-4C19-4D64-A059-0E3729D3DE5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C2AEE-71C5-449D-9894-A501A19AB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0C7A1-5307-437C-A6BC-6C3C490BA05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4CD8-3C93-4152-963B-6A096C8137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D6A84-CF94-4B03-A505-E48DBDA6E3D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4DD3-F231-4AAB-9646-2FEDDCF0A7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F0B4E-BBC3-4C8A-9B77-2F8F29569FD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C0D5-5F86-4FF8-9228-71DF87220F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B7A89-60C9-4435-8241-621B1256DED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EECDF-6833-4796-BDF4-7260DBAA2F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D04FD-42A8-4E14-BA10-8FDE82842AE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5A235-D39A-453F-88B3-071DC937AF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F5CAC-92C2-4459-9457-D266A323F951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79C61-7632-4E87-A2C4-76E55C82B5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44D91-9919-43C9-A481-95A44EA240B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05715-9134-4F58-BB39-5723FE3639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3E712-1F8D-42C7-ABDC-2E9938EA2B3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6E6AB-49C2-40A7-B136-31CD10CFF7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AF515-6169-4DA4-92AA-E067E0D8C50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E5B5F-47A9-4590-ADAC-60E3C2DA6A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04A43-492A-4498-B9EE-A27D0D13FE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66913-D397-490C-B462-85C65E8003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2AF2C-1489-4CB3-84CF-59ACED364D7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761CD-036E-478A-AF0E-C22A96DDCF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945F8-AC2D-41D5-8CE0-4F53B73BECB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B1CD-CE0A-4548-86E0-687E547D5E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BA5F9-ACC2-4A1E-80A2-5F8D48A9CE92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91F0A-51E7-4EF3-9D70-D04E5F423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C25DD-949C-478B-AC81-4E279188592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053D2-E510-45C2-B71D-DA99025C8E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1F59-6DB2-4635-9B69-1B863073A081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2EB2A-B2C5-4EFA-B6D2-F830E07840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BF632-EBF3-4A50-AB48-21C5F0B7216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7E72B-11BA-4820-8D0C-A93B562145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0E07-CC79-4A23-9DB9-678B70E5359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45E91-7B99-431F-AC0C-C1B4304D42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717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9E58CA-098A-4DF7-A61B-DE3B535495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B22189-B429-4B77-AFAB-573DE9E3BC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175" name="Image 7" descr="bandeau_ppt_matix_TermS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BEAE99-3593-4B92-9B92-45DC6F63865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432B6B-498B-40EA-BA5E-E2091D6D84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199" name="Image 7" descr="bandeau_ppt_matix_TermSreduit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Relationship Id="rId9" Type="http://schemas.openxmlformats.org/officeDocument/2006/relationships/package" Target="../embeddings/Document_Microsoft_Office_Word1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5.bin"/><Relationship Id="rId5" Type="http://schemas.openxmlformats.org/officeDocument/2006/relationships/oleObject" Target="../embeddings/oleObject64.bin"/><Relationship Id="rId4" Type="http://schemas.openxmlformats.org/officeDocument/2006/relationships/oleObject" Target="../embeddings/oleObject6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_Microsoft_Office_Word2.docx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9.bin"/><Relationship Id="rId11" Type="http://schemas.openxmlformats.org/officeDocument/2006/relationships/package" Target="../embeddings/Document_Microsoft_Office_Word5.docx"/><Relationship Id="rId5" Type="http://schemas.openxmlformats.org/officeDocument/2006/relationships/oleObject" Target="../embeddings/oleObject68.bin"/><Relationship Id="rId10" Type="http://schemas.openxmlformats.org/officeDocument/2006/relationships/package" Target="../embeddings/Document_Microsoft_Office_Word4.docx"/><Relationship Id="rId4" Type="http://schemas.openxmlformats.org/officeDocument/2006/relationships/oleObject" Target="../embeddings/oleObject67.bin"/><Relationship Id="rId9" Type="http://schemas.openxmlformats.org/officeDocument/2006/relationships/package" Target="../embeddings/Document_Microsoft_Office_Word3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3.bin"/><Relationship Id="rId5" Type="http://schemas.openxmlformats.org/officeDocument/2006/relationships/oleObject" Target="../embeddings/oleObject72.bin"/><Relationship Id="rId4" Type="http://schemas.openxmlformats.org/officeDocument/2006/relationships/oleObject" Target="../embeddings/oleObject7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6.bin"/><Relationship Id="rId5" Type="http://schemas.openxmlformats.org/officeDocument/2006/relationships/oleObject" Target="../embeddings/oleObject75.bin"/><Relationship Id="rId4" Type="http://schemas.openxmlformats.org/officeDocument/2006/relationships/oleObject" Target="../embeddings/oleObject7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package" Target="../embeddings/Document_Microsoft_Office_Word9.docx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86.bin"/><Relationship Id="rId12" Type="http://schemas.openxmlformats.org/officeDocument/2006/relationships/package" Target="../embeddings/Document_Microsoft_Office_Word8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5.bin"/><Relationship Id="rId11" Type="http://schemas.openxmlformats.org/officeDocument/2006/relationships/package" Target="../embeddings/Document_Microsoft_Office_Word7.docx"/><Relationship Id="rId5" Type="http://schemas.openxmlformats.org/officeDocument/2006/relationships/oleObject" Target="../embeddings/oleObject84.bin"/><Relationship Id="rId10" Type="http://schemas.openxmlformats.org/officeDocument/2006/relationships/package" Target="../embeddings/Document_Microsoft_Office_Word6.docx"/><Relationship Id="rId4" Type="http://schemas.openxmlformats.org/officeDocument/2006/relationships/oleObject" Target="../embeddings/oleObject83.bin"/><Relationship Id="rId9" Type="http://schemas.openxmlformats.org/officeDocument/2006/relationships/oleObject" Target="../embeddings/oleObject8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_Microsoft_Office_Word10.docx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1.bin"/><Relationship Id="rId11" Type="http://schemas.openxmlformats.org/officeDocument/2006/relationships/package" Target="../embeddings/Document_Microsoft_Office_Word13.docx"/><Relationship Id="rId5" Type="http://schemas.openxmlformats.org/officeDocument/2006/relationships/oleObject" Target="../embeddings/oleObject90.bin"/><Relationship Id="rId10" Type="http://schemas.openxmlformats.org/officeDocument/2006/relationships/package" Target="../embeddings/Document_Microsoft_Office_Word12.docx"/><Relationship Id="rId4" Type="http://schemas.openxmlformats.org/officeDocument/2006/relationships/oleObject" Target="../embeddings/oleObject89.bin"/><Relationship Id="rId9" Type="http://schemas.openxmlformats.org/officeDocument/2006/relationships/package" Target="../embeddings/Document_Microsoft_Office_Word1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Fonction logarithme népérien</a:t>
            </a:r>
          </a:p>
        </p:txBody>
      </p:sp>
      <p:pic>
        <p:nvPicPr>
          <p:cNvPr id="3" name="Picture 1" descr="E:\Site TES\Capture band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78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 smtClean="0"/>
              <a:t>Résoudre dans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899592" y="2348880"/>
          <a:ext cx="1963738" cy="500062"/>
        </p:xfrm>
        <a:graphic>
          <a:graphicData uri="http://schemas.openxmlformats.org/presentationml/2006/ole">
            <p:oleObj spid="_x0000_s1031" name="Équation" r:id="rId5" imgW="698400" imgH="17748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99592" y="3356992"/>
          <a:ext cx="2143125" cy="500062"/>
        </p:xfrm>
        <a:graphic>
          <a:graphicData uri="http://schemas.openxmlformats.org/presentationml/2006/ole">
            <p:oleObj spid="_x0000_s1033" name="Équation" r:id="rId6" imgW="761760" imgH="17748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857224" y="4357694"/>
          <a:ext cx="3856038" cy="571500"/>
        </p:xfrm>
        <a:graphic>
          <a:graphicData uri="http://schemas.openxmlformats.org/presentationml/2006/ole">
            <p:oleObj spid="_x0000_s1034" name="Équation" r:id="rId7" imgW="1371600" imgH="2030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899592" y="5301208"/>
          <a:ext cx="2750363" cy="571504"/>
        </p:xfrm>
        <a:graphic>
          <a:graphicData uri="http://schemas.openxmlformats.org/presentationml/2006/ole">
            <p:oleObj spid="_x0000_s1038" name="Équation" r:id="rId8" imgW="977760" imgH="203040" progId="Equation.3">
              <p:embed/>
            </p:oleObj>
          </a:graphicData>
        </a:graphic>
      </p:graphicFrame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4968777" y="1146175"/>
          <a:ext cx="1809848" cy="842665"/>
        </p:xfrm>
        <a:graphic>
          <a:graphicData uri="http://schemas.openxmlformats.org/presentationml/2006/ole">
            <p:oleObj spid="_x0000_s1039" name="Equation" r:id="rId9" imgW="545760" imgH="25380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2.   </a:t>
            </a:r>
            <a:r>
              <a:rPr lang="fr-FR" sz="4000" dirty="0" smtClean="0"/>
              <a:t>Résoudre dans 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3250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115616" y="2276872"/>
          <a:ext cx="1712912" cy="571500"/>
        </p:xfrm>
        <a:graphic>
          <a:graphicData uri="http://schemas.openxmlformats.org/presentationml/2006/ole">
            <p:oleObj spid="_x0000_s53251" name="Équation" r:id="rId5" imgW="609480" imgH="20304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1115616" y="3284984"/>
          <a:ext cx="3357562" cy="642938"/>
        </p:xfrm>
        <a:graphic>
          <a:graphicData uri="http://schemas.openxmlformats.org/presentationml/2006/ole">
            <p:oleObj spid="_x0000_s53252" name="Équation" r:id="rId6" imgW="1193760" imgH="22860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1115616" y="4293096"/>
          <a:ext cx="1392238" cy="571500"/>
        </p:xfrm>
        <a:graphic>
          <a:graphicData uri="http://schemas.openxmlformats.org/presentationml/2006/ole">
            <p:oleObj spid="_x0000_s53253" name="Équation" r:id="rId7" imgW="495000" imgH="2030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1115616" y="5301208"/>
          <a:ext cx="1535113" cy="571500"/>
        </p:xfrm>
        <a:graphic>
          <a:graphicData uri="http://schemas.openxmlformats.org/presentationml/2006/ole">
            <p:oleObj spid="_x0000_s53254" name="Équation" r:id="rId8" imgW="545760" imgH="203040" progId="Equation.3">
              <p:embed/>
            </p:oleObj>
          </a:graphicData>
        </a:graphic>
      </p:graphicFrame>
      <p:pic>
        <p:nvPicPr>
          <p:cNvPr id="53255" name="Picture 7" descr="C:\Users\cpaul\Desktop\Captur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1165490"/>
            <a:ext cx="576064" cy="6296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3.  </a:t>
            </a:r>
            <a:r>
              <a:rPr lang="fr-FR" sz="4000" dirty="0" smtClean="0"/>
              <a:t>Résoudre dans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428875"/>
            <a:ext cx="8429625" cy="3847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dirty="0" smtClean="0"/>
              <a:t>			</a:t>
            </a:r>
            <a:endParaRPr lang="fr-FR" sz="14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</a:t>
            </a: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862513" y="1146175"/>
          <a:ext cx="1847850" cy="923925"/>
        </p:xfrm>
        <a:graphic>
          <a:graphicData uri="http://schemas.openxmlformats.org/presentationml/2006/ole">
            <p:oleObj spid="_x0000_s56322" name="Equation" r:id="rId4" imgW="507960" imgH="253800" progId="Equation.DSMT4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1000100" y="2357430"/>
          <a:ext cx="2525844" cy="642942"/>
        </p:xfrm>
        <a:graphic>
          <a:graphicData uri="http://schemas.openxmlformats.org/presentationml/2006/ole">
            <p:oleObj spid="_x0000_s56323" name="Équation" r:id="rId5" imgW="698400" imgH="17748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1071538" y="3405195"/>
          <a:ext cx="2636366" cy="595309"/>
        </p:xfrm>
        <a:graphic>
          <a:graphicData uri="http://schemas.openxmlformats.org/presentationml/2006/ole">
            <p:oleObj spid="_x0000_s56324" name="Équation" r:id="rId6" imgW="787320" imgH="177480" progId="Equation.3">
              <p:embed/>
            </p:oleObj>
          </a:graphicData>
        </a:graphic>
      </p:graphicFrame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971600" y="4437112"/>
          <a:ext cx="3240360" cy="673322"/>
        </p:xfrm>
        <a:graphic>
          <a:graphicData uri="http://schemas.openxmlformats.org/presentationml/2006/ole">
            <p:oleObj spid="_x0000_s56325" name="Équation" r:id="rId7" imgW="977760" imgH="203040" progId="Equation.3">
              <p:embed/>
            </p:oleObj>
          </a:graphicData>
        </a:graphic>
      </p:graphicFrame>
      <p:graphicFrame>
        <p:nvGraphicFramePr>
          <p:cNvPr id="2065" name="Object 17"/>
          <p:cNvGraphicFramePr>
            <a:graphicFrameLocks noChangeAspect="1"/>
          </p:cNvGraphicFramePr>
          <p:nvPr/>
        </p:nvGraphicFramePr>
        <p:xfrm>
          <a:off x="1043607" y="5373216"/>
          <a:ext cx="2770431" cy="714950"/>
        </p:xfrm>
        <a:graphic>
          <a:graphicData uri="http://schemas.openxmlformats.org/presentationml/2006/ole">
            <p:oleObj spid="_x0000_s56326" name="Équation" r:id="rId8" imgW="78732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4.   </a:t>
            </a:r>
            <a:r>
              <a:rPr lang="fr-FR" sz="4000" dirty="0" smtClean="0"/>
              <a:t>Vrai ou faux ?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916832"/>
            <a:ext cx="850106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b="1" i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endParaRPr lang="fr-FR" sz="3600" b="1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endParaRPr lang="fr-FR" sz="3600" b="1" i="1" baseline="30000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000100" y="2500306"/>
          <a:ext cx="2750363" cy="500066"/>
        </p:xfrm>
        <a:graphic>
          <a:graphicData uri="http://schemas.openxmlformats.org/presentationml/2006/ole">
            <p:oleObj spid="_x0000_s57346" name="Équation" r:id="rId4" imgW="977760" imgH="177480" progId="Equation.3">
              <p:embed/>
            </p:oleObj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043608" y="3429000"/>
          <a:ext cx="2714625" cy="571500"/>
        </p:xfrm>
        <a:graphic>
          <a:graphicData uri="http://schemas.openxmlformats.org/presentationml/2006/ole">
            <p:oleObj spid="_x0000_s57347" name="Équation" r:id="rId5" imgW="965160" imgH="203040" progId="Equation.3">
              <p:embed/>
            </p:oleObj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971600" y="4293096"/>
          <a:ext cx="3216275" cy="1106487"/>
        </p:xfrm>
        <a:graphic>
          <a:graphicData uri="http://schemas.openxmlformats.org/presentationml/2006/ole">
            <p:oleObj spid="_x0000_s57348" name="Équation" r:id="rId6" imgW="1143000" imgH="393480" progId="Equation.3">
              <p:embed/>
            </p:oleObj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971600" y="5517232"/>
          <a:ext cx="4462463" cy="642938"/>
        </p:xfrm>
        <a:graphic>
          <a:graphicData uri="http://schemas.openxmlformats.org/presentationml/2006/ole">
            <p:oleObj spid="_x0000_s57349" name="Équation" r:id="rId7" imgW="158724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5.   </a:t>
            </a:r>
            <a:r>
              <a:rPr lang="fr-FR" sz="4000" dirty="0" smtClean="0"/>
              <a:t> Calculer </a:t>
            </a:r>
            <a:r>
              <a:rPr lang="fr-FR" sz="4000" i="1" dirty="0" smtClean="0"/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endParaRPr lang="fr-FR" sz="3600" b="1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b="1" i="1" baseline="30000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1043608" y="2492896"/>
          <a:ext cx="3068638" cy="571500"/>
        </p:xfrm>
        <a:graphic>
          <a:graphicData uri="http://schemas.openxmlformats.org/presentationml/2006/ole">
            <p:oleObj spid="_x0000_s33793" name="Équation" r:id="rId4" imgW="1091880" imgH="20304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000100" y="3429000"/>
          <a:ext cx="2462213" cy="571500"/>
        </p:xfrm>
        <a:graphic>
          <a:graphicData uri="http://schemas.openxmlformats.org/presentationml/2006/ole">
            <p:oleObj spid="_x0000_s33795" name="Équation" r:id="rId5" imgW="876240" imgH="203040" progId="Equation.3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971600" y="4149080"/>
          <a:ext cx="2641600" cy="1106488"/>
        </p:xfrm>
        <a:graphic>
          <a:graphicData uri="http://schemas.openxmlformats.org/presentationml/2006/ole">
            <p:oleObj spid="_x0000_s33797" name="Equation" r:id="rId6" imgW="939600" imgH="393480" progId="Equation.DSMT4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857224" y="5357826"/>
          <a:ext cx="3460750" cy="642937"/>
        </p:xfrm>
        <a:graphic>
          <a:graphicData uri="http://schemas.openxmlformats.org/presentationml/2006/ole">
            <p:oleObj spid="_x0000_s33798" name="Équation" r:id="rId7" imgW="123156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Soit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définie sur ]0 ; 10] par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                  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b.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est croissante sur ]0 ; 10]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</a:t>
            </a:r>
            <a:r>
              <a:rPr lang="fr-FR" sz="3200" b="1" dirty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b="1" dirty="0" smtClean="0">
                <a:solidFill>
                  <a:srgbClr val="00B050"/>
                </a:solidFill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est convexe sur ]0 ; 10]</a:t>
            </a:r>
            <a:endParaRPr lang="fr-FR" sz="3200" i="1" baseline="30000" dirty="0">
              <a:latin typeface="+mj-lt"/>
            </a:endParaRP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6.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364088" y="2420888"/>
          <a:ext cx="3068637" cy="642937"/>
        </p:xfrm>
        <a:graphic>
          <a:graphicData uri="http://schemas.openxmlformats.org/presentationml/2006/ole">
            <p:oleObj spid="_x0000_s31745" name="Equation" r:id="rId4" imgW="1091880" imgH="228600" progId="Equation.DSMT4">
              <p:embed/>
            </p:oleObj>
          </a:graphicData>
        </a:graphic>
      </p:graphicFrame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971600" y="4221088"/>
          <a:ext cx="1533525" cy="571500"/>
        </p:xfrm>
        <a:graphic>
          <a:graphicData uri="http://schemas.openxmlformats.org/presentationml/2006/ole">
            <p:oleObj spid="_x0000_s31746" name="Équation" r:id="rId5" imgW="545760" imgH="20304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928662" y="3429000"/>
          <a:ext cx="1427162" cy="571500"/>
        </p:xfrm>
        <a:graphic>
          <a:graphicData uri="http://schemas.openxmlformats.org/presentationml/2006/ole">
            <p:oleObj spid="_x0000_s31747" name="Équation" r:id="rId6" imgW="50796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Soit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définie sur [1 ; 10] par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      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a une solution unique.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Le coefficient directeur de la tangente à       au point d’abscisse 2 est 0,75.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est au-dessus de ses tangentes sur [1 ; 10].</a:t>
            </a: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7.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436096" y="2132856"/>
          <a:ext cx="2676525" cy="1106488"/>
        </p:xfrm>
        <a:graphic>
          <a:graphicData uri="http://schemas.openxmlformats.org/presentationml/2006/ole">
            <p:oleObj spid="_x0000_s62466" name="Équation" r:id="rId4" imgW="952200" imgH="393480" progId="Equation.3">
              <p:embed/>
            </p:oleObj>
          </a:graphicData>
        </a:graphic>
      </p:graphicFrame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7452320" y="4221088"/>
          <a:ext cx="606425" cy="677862"/>
        </p:xfrm>
        <a:graphic>
          <a:graphicData uri="http://schemas.openxmlformats.org/presentationml/2006/ole">
            <p:oleObj spid="_x0000_s62467" name="Équation" r:id="rId5" imgW="215640" imgH="24120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971600" y="3429000"/>
          <a:ext cx="1606550" cy="643508"/>
        </p:xfrm>
        <a:graphic>
          <a:graphicData uri="http://schemas.openxmlformats.org/presentationml/2006/ole">
            <p:oleObj spid="_x0000_s62468" name="Équation" r:id="rId6" imgW="571320" imgH="203040" progId="Equation.3">
              <p:embed/>
            </p:oleObj>
          </a:graphicData>
        </a:graphic>
      </p:graphicFrame>
      <p:graphicFrame>
        <p:nvGraphicFramePr>
          <p:cNvPr id="62471" name="Object 2"/>
          <p:cNvGraphicFramePr>
            <a:graphicFrameLocks noChangeAspect="1"/>
          </p:cNvGraphicFramePr>
          <p:nvPr/>
        </p:nvGraphicFramePr>
        <p:xfrm>
          <a:off x="971600" y="5661248"/>
          <a:ext cx="606425" cy="677863"/>
        </p:xfrm>
        <a:graphic>
          <a:graphicData uri="http://schemas.openxmlformats.org/presentationml/2006/ole">
            <p:oleObj spid="_x0000_s62471" name="Équation" r:id="rId7" imgW="215640" imgH="2412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est définie sur ]0 ; 10] par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      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a une solution unique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coupe l’axe des ordonnées </a:t>
            </a:r>
            <a:endParaRPr lang="fr-FR" sz="3200" dirty="0" smtClean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d.   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coupe l’axe des abscisses </a:t>
            </a: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8.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076056" y="2492896"/>
          <a:ext cx="3960813" cy="569912"/>
        </p:xfrm>
        <a:graphic>
          <a:graphicData uri="http://schemas.openxmlformats.org/presentationml/2006/ole">
            <p:oleObj spid="_x0000_s63490" name="Équation" r:id="rId4" imgW="1409400" imgH="20304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971600" y="3501008"/>
          <a:ext cx="1606550" cy="571500"/>
        </p:xfrm>
        <a:graphic>
          <a:graphicData uri="http://schemas.openxmlformats.org/presentationml/2006/ole">
            <p:oleObj spid="_x0000_s63492" name="Équation" r:id="rId5" imgW="571320" imgH="203040" progId="Equation.3">
              <p:embed/>
            </p:oleObj>
          </a:graphicData>
        </a:graphic>
      </p:graphicFrame>
      <p:graphicFrame>
        <p:nvGraphicFramePr>
          <p:cNvPr id="62471" name="Object 2"/>
          <p:cNvGraphicFramePr>
            <a:graphicFrameLocks noChangeAspect="1"/>
          </p:cNvGraphicFramePr>
          <p:nvPr/>
        </p:nvGraphicFramePr>
        <p:xfrm>
          <a:off x="971600" y="5661248"/>
          <a:ext cx="606425" cy="677863"/>
        </p:xfrm>
        <a:graphic>
          <a:graphicData uri="http://schemas.openxmlformats.org/presentationml/2006/ole">
            <p:oleObj spid="_x0000_s63494" name="Équation" r:id="rId6" imgW="215640" imgH="241200" progId="Equation.3">
              <p:embed/>
            </p:oleObj>
          </a:graphicData>
        </a:graphic>
      </p:graphicFrame>
      <p:graphicFrame>
        <p:nvGraphicFramePr>
          <p:cNvPr id="63495" name="Object 3"/>
          <p:cNvGraphicFramePr>
            <a:graphicFrameLocks noChangeAspect="1"/>
          </p:cNvGraphicFramePr>
          <p:nvPr/>
        </p:nvGraphicFramePr>
        <p:xfrm>
          <a:off x="971600" y="4221088"/>
          <a:ext cx="1606550" cy="571500"/>
        </p:xfrm>
        <a:graphic>
          <a:graphicData uri="http://schemas.openxmlformats.org/presentationml/2006/ole">
            <p:oleObj spid="_x0000_s63495" name="Équation" r:id="rId7" imgW="571320" imgH="203040" progId="Equation.3">
              <p:embed/>
            </p:oleObj>
          </a:graphicData>
        </a:graphic>
      </p:graphicFrame>
      <p:graphicFrame>
        <p:nvGraphicFramePr>
          <p:cNvPr id="63497" name="Object 7"/>
          <p:cNvGraphicFramePr>
            <a:graphicFrameLocks noChangeAspect="1"/>
          </p:cNvGraphicFramePr>
          <p:nvPr/>
        </p:nvGraphicFramePr>
        <p:xfrm>
          <a:off x="899592" y="4941168"/>
          <a:ext cx="606425" cy="677863"/>
        </p:xfrm>
        <a:graphic>
          <a:graphicData uri="http://schemas.openxmlformats.org/presentationml/2006/ole">
            <p:oleObj spid="_x0000_s63497" name="Équation" r:id="rId8" imgW="215640" imgH="2412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9.   </a:t>
            </a:r>
            <a:r>
              <a:rPr lang="fr-FR" sz="4000" dirty="0" smtClean="0"/>
              <a:t>Résoudre dans 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6802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971600" y="2276872"/>
          <a:ext cx="1392238" cy="571500"/>
        </p:xfrm>
        <a:graphic>
          <a:graphicData uri="http://schemas.openxmlformats.org/presentationml/2006/ole">
            <p:oleObj spid="_x0000_s76803" name="Équation" r:id="rId5" imgW="495000" imgH="20304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971600" y="3284984"/>
          <a:ext cx="2106612" cy="571500"/>
        </p:xfrm>
        <a:graphic>
          <a:graphicData uri="http://schemas.openxmlformats.org/presentationml/2006/ole">
            <p:oleObj spid="_x0000_s76804" name="Équation" r:id="rId6" imgW="749160" imgH="2030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893763" y="4322763"/>
          <a:ext cx="1892300" cy="642937"/>
        </p:xfrm>
        <a:graphic>
          <a:graphicData uri="http://schemas.openxmlformats.org/presentationml/2006/ole">
            <p:oleObj spid="_x0000_s76805" name="Équation" r:id="rId7" imgW="672840" imgH="22860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971600" y="5301208"/>
          <a:ext cx="2214562" cy="642937"/>
        </p:xfrm>
        <a:graphic>
          <a:graphicData uri="http://schemas.openxmlformats.org/presentationml/2006/ole">
            <p:oleObj spid="_x0000_s76806" name="Équation" r:id="rId8" imgW="787320" imgH="228600" progId="Equation.3">
              <p:embed/>
            </p:oleObj>
          </a:graphicData>
        </a:graphic>
      </p:graphicFrame>
      <p:graphicFrame>
        <p:nvGraphicFramePr>
          <p:cNvPr id="64519" name="Object 4"/>
          <p:cNvGraphicFramePr>
            <a:graphicFrameLocks noChangeAspect="1"/>
          </p:cNvGraphicFramePr>
          <p:nvPr/>
        </p:nvGraphicFramePr>
        <p:xfrm>
          <a:off x="4862513" y="1146176"/>
          <a:ext cx="1725711" cy="863598"/>
        </p:xfrm>
        <a:graphic>
          <a:graphicData uri="http://schemas.openxmlformats.org/presentationml/2006/ole">
            <p:oleObj spid="_x0000_s76807" name="Equation" r:id="rId9" imgW="507960" imgH="25380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98107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10.  </a:t>
            </a:r>
            <a:r>
              <a:rPr lang="fr-FR" sz="3600" dirty="0" smtClean="0"/>
              <a:t>Résoudre dans </a:t>
            </a:r>
            <a:endParaRPr lang="fr-FR" sz="3600" i="1" dirty="0" smtClean="0">
              <a:latin typeface="Times" pitchFamily="18" charset="0"/>
            </a:endParaRPr>
          </a:p>
        </p:txBody>
      </p:sp>
      <p:sp>
        <p:nvSpPr>
          <p:cNvPr id="15363" name="ZoneTexte 4"/>
          <p:cNvSpPr txBox="1">
            <a:spLocks noChangeArrowheads="1"/>
          </p:cNvSpPr>
          <p:nvPr/>
        </p:nvSpPr>
        <p:spPr bwMode="auto">
          <a:xfrm>
            <a:off x="611188" y="1988840"/>
            <a:ext cx="7777236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endParaRPr lang="fr-FR" sz="800" dirty="0"/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endParaRPr lang="fr-FR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fr-FR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 </a:t>
            </a:r>
            <a:endParaRPr lang="fr-FR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fr-FR" sz="3200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endParaRPr lang="fr-FR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lphaLcPeriod"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endParaRPr lang="fr-FR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6562" name="Object 7"/>
          <p:cNvGraphicFramePr>
            <a:graphicFrameLocks noChangeAspect="1"/>
          </p:cNvGraphicFramePr>
          <p:nvPr/>
        </p:nvGraphicFramePr>
        <p:xfrm>
          <a:off x="1115616" y="2132856"/>
          <a:ext cx="1357313" cy="642938"/>
        </p:xfrm>
        <a:graphic>
          <a:graphicData uri="http://schemas.openxmlformats.org/presentationml/2006/ole">
            <p:oleObj spid="_x0000_s75778" name="Équation" r:id="rId4" imgW="482400" imgH="228600" progId="Equation.3">
              <p:embed/>
            </p:oleObj>
          </a:graphicData>
        </a:graphic>
      </p:graphicFrame>
      <p:graphicFrame>
        <p:nvGraphicFramePr>
          <p:cNvPr id="66563" name="Object 7"/>
          <p:cNvGraphicFramePr>
            <a:graphicFrameLocks noChangeAspect="1"/>
          </p:cNvGraphicFramePr>
          <p:nvPr/>
        </p:nvGraphicFramePr>
        <p:xfrm>
          <a:off x="1115616" y="3068960"/>
          <a:ext cx="2786062" cy="642937"/>
        </p:xfrm>
        <a:graphic>
          <a:graphicData uri="http://schemas.openxmlformats.org/presentationml/2006/ole">
            <p:oleObj spid="_x0000_s75779" name="Équation" r:id="rId5" imgW="990360" imgH="228600" progId="Equation.3">
              <p:embed/>
            </p:oleObj>
          </a:graphicData>
        </a:graphic>
      </p:graphicFrame>
      <p:graphicFrame>
        <p:nvGraphicFramePr>
          <p:cNvPr id="66564" name="Object 7"/>
          <p:cNvGraphicFramePr>
            <a:graphicFrameLocks noChangeAspect="1"/>
          </p:cNvGraphicFramePr>
          <p:nvPr/>
        </p:nvGraphicFramePr>
        <p:xfrm>
          <a:off x="1115616" y="4077072"/>
          <a:ext cx="2749550" cy="642937"/>
        </p:xfrm>
        <a:graphic>
          <a:graphicData uri="http://schemas.openxmlformats.org/presentationml/2006/ole">
            <p:oleObj spid="_x0000_s75780" name="Équation" r:id="rId6" imgW="977760" imgH="228600" progId="Equation.3">
              <p:embed/>
            </p:oleObj>
          </a:graphicData>
        </a:graphic>
      </p:graphicFrame>
      <p:graphicFrame>
        <p:nvGraphicFramePr>
          <p:cNvPr id="66565" name="Object 7"/>
          <p:cNvGraphicFramePr>
            <a:graphicFrameLocks noChangeAspect="1"/>
          </p:cNvGraphicFramePr>
          <p:nvPr/>
        </p:nvGraphicFramePr>
        <p:xfrm>
          <a:off x="1187624" y="4797152"/>
          <a:ext cx="2393950" cy="1250950"/>
        </p:xfrm>
        <a:graphic>
          <a:graphicData uri="http://schemas.openxmlformats.org/presentationml/2006/ole">
            <p:oleObj spid="_x0000_s75781" name="Équation" r:id="rId7" imgW="850680" imgH="444240" progId="Equation.3">
              <p:embed/>
            </p:oleObj>
          </a:graphicData>
        </a:graphic>
      </p:graphicFrame>
      <p:pic>
        <p:nvPicPr>
          <p:cNvPr id="75782" name="Picture 6" descr="C:\Users\cpaul\Desktop\Capture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24218" y="1268760"/>
            <a:ext cx="393126" cy="4737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dirty="0" smtClean="0"/>
              <a:t>Résoudre dans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fr-FR" sz="3200" dirty="0" smtClean="0">
                <a:latin typeface="+mj-lt"/>
              </a:rPr>
              <a:t> </a:t>
            </a:r>
            <a:endParaRPr lang="fr-FR" sz="3600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0,25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dirty="0" smtClean="0"/>
              <a:t>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fr-FR" sz="3200" dirty="0" smtClean="0"/>
              <a:t>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  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67586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971600" y="2348880"/>
          <a:ext cx="1963738" cy="500062"/>
        </p:xfrm>
        <a:graphic>
          <a:graphicData uri="http://schemas.openxmlformats.org/presentationml/2006/ole">
            <p:oleObj spid="_x0000_s67587" name="Équation" r:id="rId5" imgW="698400" imgH="17748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965200" y="3357563"/>
          <a:ext cx="2179638" cy="500062"/>
        </p:xfrm>
        <a:graphic>
          <a:graphicData uri="http://schemas.openxmlformats.org/presentationml/2006/ole">
            <p:oleObj spid="_x0000_s67588" name="Équation" r:id="rId6" imgW="774360" imgH="17748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857224" y="4357694"/>
          <a:ext cx="3856038" cy="571500"/>
        </p:xfrm>
        <a:graphic>
          <a:graphicData uri="http://schemas.openxmlformats.org/presentationml/2006/ole">
            <p:oleObj spid="_x0000_s67589" name="Équation" r:id="rId7" imgW="1371600" imgH="2030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1000100" y="5357826"/>
          <a:ext cx="2750363" cy="571504"/>
        </p:xfrm>
        <a:graphic>
          <a:graphicData uri="http://schemas.openxmlformats.org/presentationml/2006/ole">
            <p:oleObj spid="_x0000_s67590" name="Équation" r:id="rId8" imgW="977760" imgH="203040" progId="Equation.3">
              <p:embed/>
            </p:oleObj>
          </a:graphicData>
        </a:graphic>
      </p:graphicFrame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4864100" y="1146175"/>
          <a:ext cx="1846263" cy="923925"/>
        </p:xfrm>
        <a:graphic>
          <a:graphicData uri="http://schemas.openxmlformats.org/presentationml/2006/ole">
            <p:oleObj spid="_x0000_s67591" name="Equation" r:id="rId9" imgW="507960" imgH="25380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2.   </a:t>
            </a:r>
            <a:r>
              <a:rPr lang="fr-FR" sz="4000" dirty="0" smtClean="0"/>
              <a:t>Résoudre dans 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ln 5</a:t>
            </a:r>
            <a:r>
              <a:rPr lang="fr-FR" sz="3200" dirty="0" smtClean="0">
                <a:latin typeface="+mj-lt"/>
              </a:rPr>
              <a:t> </a:t>
            </a:r>
            <a:endParaRPr lang="fr-FR" sz="3600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ln 0,5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  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3 - ln 3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 + ln 2</a:t>
            </a:r>
            <a:r>
              <a:rPr lang="fr-FR" sz="3200" dirty="0" smtClean="0"/>
              <a:t>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68610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115616" y="2276872"/>
          <a:ext cx="1712912" cy="571500"/>
        </p:xfrm>
        <a:graphic>
          <a:graphicData uri="http://schemas.openxmlformats.org/presentationml/2006/ole">
            <p:oleObj spid="_x0000_s68611" name="Équation" r:id="rId5" imgW="609480" imgH="20304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785786" y="3214686"/>
          <a:ext cx="3357562" cy="642938"/>
        </p:xfrm>
        <a:graphic>
          <a:graphicData uri="http://schemas.openxmlformats.org/presentationml/2006/ole">
            <p:oleObj spid="_x0000_s68612" name="Équation" r:id="rId6" imgW="1193760" imgH="22860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899592" y="4365104"/>
          <a:ext cx="1392238" cy="571500"/>
        </p:xfrm>
        <a:graphic>
          <a:graphicData uri="http://schemas.openxmlformats.org/presentationml/2006/ole">
            <p:oleObj spid="_x0000_s68613" name="Équation" r:id="rId7" imgW="495000" imgH="2030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899592" y="5301208"/>
          <a:ext cx="1535113" cy="571500"/>
        </p:xfrm>
        <a:graphic>
          <a:graphicData uri="http://schemas.openxmlformats.org/presentationml/2006/ole">
            <p:oleObj spid="_x0000_s68614" name="Équation" r:id="rId8" imgW="545760" imgH="203040" progId="Equation.3">
              <p:embed/>
            </p:oleObj>
          </a:graphicData>
        </a:graphic>
      </p:graphicFrame>
      <p:pic>
        <p:nvPicPr>
          <p:cNvPr id="68615" name="Picture 7" descr="C:\Users\cpaul\Desktop\Capture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80457" y="1086784"/>
            <a:ext cx="627647" cy="686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3.  </a:t>
            </a:r>
            <a:r>
              <a:rPr lang="fr-FR" sz="4000" dirty="0" smtClean="0"/>
              <a:t>Résoudre dans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428875"/>
            <a:ext cx="8429625" cy="3847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dirty="0" smtClean="0"/>
              <a:t>			</a:t>
            </a:r>
            <a:endParaRPr lang="fr-FR" sz="14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</a:t>
            </a: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862513" y="1146175"/>
          <a:ext cx="1846262" cy="923925"/>
        </p:xfrm>
        <a:graphic>
          <a:graphicData uri="http://schemas.openxmlformats.org/presentationml/2006/ole">
            <p:oleObj spid="_x0000_s69634" name="Equation" r:id="rId4" imgW="507960" imgH="253800" progId="Equation.DSMT4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1000100" y="2357430"/>
          <a:ext cx="2525844" cy="642942"/>
        </p:xfrm>
        <a:graphic>
          <a:graphicData uri="http://schemas.openxmlformats.org/presentationml/2006/ole">
            <p:oleObj spid="_x0000_s69635" name="Équation" r:id="rId5" imgW="698400" imgH="17748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1071538" y="3429000"/>
          <a:ext cx="2530946" cy="571504"/>
        </p:xfrm>
        <a:graphic>
          <a:graphicData uri="http://schemas.openxmlformats.org/presentationml/2006/ole">
            <p:oleObj spid="_x0000_s69636" name="Équation" r:id="rId6" imgW="787320" imgH="177480" progId="Equation.3">
              <p:embed/>
            </p:oleObj>
          </a:graphicData>
        </a:graphic>
      </p:graphicFrame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1115616" y="4453134"/>
          <a:ext cx="3322438" cy="690377"/>
        </p:xfrm>
        <a:graphic>
          <a:graphicData uri="http://schemas.openxmlformats.org/presentationml/2006/ole">
            <p:oleObj spid="_x0000_s69637" name="Équation" r:id="rId7" imgW="977760" imgH="203040" progId="Equation.3">
              <p:embed/>
            </p:oleObj>
          </a:graphicData>
        </a:graphic>
      </p:graphicFrame>
      <p:graphicFrame>
        <p:nvGraphicFramePr>
          <p:cNvPr id="2065" name="Object 17"/>
          <p:cNvGraphicFramePr>
            <a:graphicFrameLocks noChangeAspect="1"/>
          </p:cNvGraphicFramePr>
          <p:nvPr/>
        </p:nvGraphicFramePr>
        <p:xfrm>
          <a:off x="1187624" y="5445224"/>
          <a:ext cx="2491400" cy="642942"/>
        </p:xfrm>
        <a:graphic>
          <a:graphicData uri="http://schemas.openxmlformats.org/presentationml/2006/ole">
            <p:oleObj spid="_x0000_s69638" name="Équation" r:id="rId8" imgW="787320" imgH="20304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4860032" y="2348880"/>
            <a:ext cx="2061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0 &lt;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 e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dirty="0" smtClean="0">
                <a:solidFill>
                  <a:prstClr val="black"/>
                </a:solidFill>
                <a:latin typeface="Calibri"/>
              </a:rPr>
              <a:t>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076056" y="4509120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&lt;</a:t>
            </a:r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 1</a:t>
            </a:r>
            <a:r>
              <a:rPr lang="fr-FR" sz="3200" dirty="0" smtClean="0">
                <a:solidFill>
                  <a:prstClr val="black"/>
                </a:solidFill>
                <a:latin typeface="Calibri"/>
              </a:rPr>
              <a:t>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355976" y="5445224"/>
            <a:ext cx="2877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3200" dirty="0" smtClean="0">
                <a:solidFill>
                  <a:srgbClr val="FF0000"/>
                </a:solidFill>
                <a:latin typeface="Calibri"/>
              </a:rPr>
              <a:t>pas de solutions</a:t>
            </a:r>
            <a:endParaRPr lang="fr-FR" strike="sngStrike" dirty="0">
              <a:solidFill>
                <a:srgbClr val="FF0000"/>
              </a:solidFill>
            </a:endParaRPr>
          </a:p>
        </p:txBody>
      </p:sp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2843808" y="3284984"/>
          <a:ext cx="5753100" cy="701675"/>
        </p:xfrm>
        <a:graphic>
          <a:graphicData uri="http://schemas.openxmlformats.org/presentationml/2006/ole">
            <p:oleObj spid="_x0000_s69640" name="Document" r:id="rId9" imgW="5752474" imgH="701234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4.   </a:t>
            </a:r>
            <a:r>
              <a:rPr lang="fr-FR" sz="4000" dirty="0" smtClean="0"/>
              <a:t>Vrai ou faux ?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916832"/>
            <a:ext cx="850106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Faux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i="1" baseline="30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Vrai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Faux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Vrai</a:t>
            </a:r>
            <a:endParaRPr lang="fr-FR" sz="3600" i="1" baseline="30000" dirty="0">
              <a:latin typeface="+mj-lt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000100" y="2500306"/>
          <a:ext cx="2750363" cy="500066"/>
        </p:xfrm>
        <a:graphic>
          <a:graphicData uri="http://schemas.openxmlformats.org/presentationml/2006/ole">
            <p:oleObj spid="_x0000_s70658" name="Équation" r:id="rId4" imgW="977760" imgH="177480" progId="Equation.3">
              <p:embed/>
            </p:oleObj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971600" y="3429000"/>
          <a:ext cx="2714625" cy="571500"/>
        </p:xfrm>
        <a:graphic>
          <a:graphicData uri="http://schemas.openxmlformats.org/presentationml/2006/ole">
            <p:oleObj spid="_x0000_s70659" name="Équation" r:id="rId5" imgW="965160" imgH="203040" progId="Equation.3">
              <p:embed/>
            </p:oleObj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899592" y="4293096"/>
          <a:ext cx="3216275" cy="1106487"/>
        </p:xfrm>
        <a:graphic>
          <a:graphicData uri="http://schemas.openxmlformats.org/presentationml/2006/ole">
            <p:oleObj spid="_x0000_s70660" name="Équation" r:id="rId6" imgW="1143000" imgH="393480" progId="Equation.3">
              <p:embed/>
            </p:oleObj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971600" y="5517232"/>
          <a:ext cx="4462463" cy="642938"/>
        </p:xfrm>
        <a:graphic>
          <a:graphicData uri="http://schemas.openxmlformats.org/presentationml/2006/ole">
            <p:oleObj spid="_x0000_s70661" name="Équation" r:id="rId7" imgW="158724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5.   </a:t>
            </a:r>
            <a:r>
              <a:rPr lang="fr-FR" sz="4000" dirty="0" smtClean="0"/>
              <a:t> Calculer </a:t>
            </a:r>
            <a:r>
              <a:rPr lang="fr-FR" sz="4000" i="1" dirty="0" smtClean="0"/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endParaRPr lang="fr-FR" sz="3600" b="1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endParaRPr lang="fr-FR" sz="3600" b="1" baseline="30000" dirty="0">
              <a:solidFill>
                <a:srgbClr val="00B05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6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b="1" i="1" baseline="30000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822325" y="2500313"/>
          <a:ext cx="3068638" cy="571500"/>
        </p:xfrm>
        <a:graphic>
          <a:graphicData uri="http://schemas.openxmlformats.org/presentationml/2006/ole">
            <p:oleObj spid="_x0000_s71682" name="Équation" r:id="rId4" imgW="1091880" imgH="20304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827584" y="3429000"/>
          <a:ext cx="2462213" cy="571500"/>
        </p:xfrm>
        <a:graphic>
          <a:graphicData uri="http://schemas.openxmlformats.org/presentationml/2006/ole">
            <p:oleObj spid="_x0000_s71683" name="Équation" r:id="rId5" imgW="876240" imgH="203040" progId="Equation.3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839788" y="4162425"/>
          <a:ext cx="2641600" cy="1106488"/>
        </p:xfrm>
        <a:graphic>
          <a:graphicData uri="http://schemas.openxmlformats.org/presentationml/2006/ole">
            <p:oleObj spid="_x0000_s71684" name="Équation" r:id="rId6" imgW="939600" imgH="39348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857224" y="5357826"/>
          <a:ext cx="3460750" cy="642937"/>
        </p:xfrm>
        <a:graphic>
          <a:graphicData uri="http://schemas.openxmlformats.org/presentationml/2006/ole">
            <p:oleObj spid="_x0000_s71685" name="Équation" r:id="rId7" imgW="1231560" imgH="228600" progId="Equation.3">
              <p:embed/>
            </p:oleObj>
          </a:graphicData>
        </a:graphic>
      </p:graphicFrame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9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1698" name="Object 18"/>
          <p:cNvGraphicFramePr>
            <a:graphicFrameLocks noChangeAspect="1"/>
          </p:cNvGraphicFramePr>
          <p:nvPr/>
        </p:nvGraphicFramePr>
        <p:xfrm>
          <a:off x="3059832" y="2276872"/>
          <a:ext cx="5753100" cy="914400"/>
        </p:xfrm>
        <a:graphic>
          <a:graphicData uri="http://schemas.openxmlformats.org/presentationml/2006/ole">
            <p:oleObj spid="_x0000_s71698" name="Document" r:id="rId8" imgW="5752474" imgH="914732" progId="Word.Document.12">
              <p:embed/>
            </p:oleObj>
          </a:graphicData>
        </a:graphic>
      </p:graphicFrame>
      <p:graphicFrame>
        <p:nvGraphicFramePr>
          <p:cNvPr id="71699" name="Object 19"/>
          <p:cNvGraphicFramePr>
            <a:graphicFrameLocks noChangeAspect="1"/>
          </p:cNvGraphicFramePr>
          <p:nvPr/>
        </p:nvGraphicFramePr>
        <p:xfrm>
          <a:off x="3390900" y="3429000"/>
          <a:ext cx="5753100" cy="476250"/>
        </p:xfrm>
        <a:graphic>
          <a:graphicData uri="http://schemas.openxmlformats.org/presentationml/2006/ole">
            <p:oleObj spid="_x0000_s71699" name="Document" r:id="rId9" imgW="5752474" imgH="475517" progId="Word.Document.12">
              <p:embed/>
            </p:oleObj>
          </a:graphicData>
        </a:graphic>
      </p:graphicFrame>
      <p:graphicFrame>
        <p:nvGraphicFramePr>
          <p:cNvPr id="71700" name="Object 20"/>
          <p:cNvGraphicFramePr>
            <a:graphicFrameLocks noChangeAspect="1"/>
          </p:cNvGraphicFramePr>
          <p:nvPr/>
        </p:nvGraphicFramePr>
        <p:xfrm>
          <a:off x="3390900" y="4149080"/>
          <a:ext cx="5753100" cy="933450"/>
        </p:xfrm>
        <a:graphic>
          <a:graphicData uri="http://schemas.openxmlformats.org/presentationml/2006/ole">
            <p:oleObj spid="_x0000_s71700" name="Document" r:id="rId10" imgW="5752474" imgH="934141" progId="Word.Document.12">
              <p:embed/>
            </p:oleObj>
          </a:graphicData>
        </a:graphic>
      </p:graphicFrame>
      <p:graphicFrame>
        <p:nvGraphicFramePr>
          <p:cNvPr id="71701" name="Object 21"/>
          <p:cNvGraphicFramePr>
            <a:graphicFrameLocks noChangeAspect="1"/>
          </p:cNvGraphicFramePr>
          <p:nvPr/>
        </p:nvGraphicFramePr>
        <p:xfrm>
          <a:off x="3851920" y="5157192"/>
          <a:ext cx="5753100" cy="914400"/>
        </p:xfrm>
        <a:graphic>
          <a:graphicData uri="http://schemas.openxmlformats.org/presentationml/2006/ole">
            <p:oleObj spid="_x0000_s71701" name="Document" r:id="rId11" imgW="5752474" imgH="914732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">
                                            <p:subSp spid="_x0000_s7168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subSp spid="_x0000_s7168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7">
                                            <p:subSp spid="_x0000_s7168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>
                                            <p:subSp spid="_x0000_s7168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Soit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définie sur ]0 ; 10] par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                                                   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Faux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est croissante sur ]0 ; 10]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Faux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</a:t>
            </a:r>
            <a:r>
              <a:rPr lang="fr-FR" sz="3200" b="1" dirty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b="1" dirty="0" smtClean="0">
                <a:solidFill>
                  <a:srgbClr val="00B050"/>
                </a:solidFill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est convexe sur ]0 ; 10]  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  <a:endParaRPr lang="fr-FR" sz="3200" i="1" baseline="30000" dirty="0">
              <a:latin typeface="+mj-lt"/>
            </a:endParaRP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6.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364088" y="2420888"/>
          <a:ext cx="3068637" cy="642937"/>
        </p:xfrm>
        <a:graphic>
          <a:graphicData uri="http://schemas.openxmlformats.org/presentationml/2006/ole">
            <p:oleObj spid="_x0000_s72706" name="Équation" r:id="rId4" imgW="1091880" imgH="228600" progId="Equation.3">
              <p:embed/>
            </p:oleObj>
          </a:graphicData>
        </a:graphic>
      </p:graphicFrame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043608" y="4221088"/>
          <a:ext cx="1533525" cy="571500"/>
        </p:xfrm>
        <a:graphic>
          <a:graphicData uri="http://schemas.openxmlformats.org/presentationml/2006/ole">
            <p:oleObj spid="_x0000_s72707" name="Équation" r:id="rId5" imgW="545760" imgH="20304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928662" y="3429000"/>
          <a:ext cx="1427162" cy="571500"/>
        </p:xfrm>
        <a:graphic>
          <a:graphicData uri="http://schemas.openxmlformats.org/presentationml/2006/ole">
            <p:oleObj spid="_x0000_s72708" name="Équation" r:id="rId6" imgW="50796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Soit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définie sur [1 ; 10] par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      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a une solution unique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Le coefficient directeur de la tangente à       au point d’abscisse 2 est 0,75          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est au-dessus de ses tangentes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Faux</a:t>
            </a: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7.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436096" y="2132856"/>
          <a:ext cx="2676525" cy="1106488"/>
        </p:xfrm>
        <a:graphic>
          <a:graphicData uri="http://schemas.openxmlformats.org/presentationml/2006/ole">
            <p:oleObj spid="_x0000_s73730" name="Équation" r:id="rId4" imgW="952200" imgH="393480" progId="Equation.3">
              <p:embed/>
            </p:oleObj>
          </a:graphicData>
        </a:graphic>
      </p:graphicFrame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7452320" y="4221088"/>
          <a:ext cx="606425" cy="677862"/>
        </p:xfrm>
        <a:graphic>
          <a:graphicData uri="http://schemas.openxmlformats.org/presentationml/2006/ole">
            <p:oleObj spid="_x0000_s73731" name="Équation" r:id="rId5" imgW="215640" imgH="24120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839788" y="3429000"/>
          <a:ext cx="1606550" cy="571500"/>
        </p:xfrm>
        <a:graphic>
          <a:graphicData uri="http://schemas.openxmlformats.org/presentationml/2006/ole">
            <p:oleObj spid="_x0000_s73732" name="Équation" r:id="rId6" imgW="571320" imgH="203040" progId="Equation.3">
              <p:embed/>
            </p:oleObj>
          </a:graphicData>
        </a:graphic>
      </p:graphicFrame>
      <p:graphicFrame>
        <p:nvGraphicFramePr>
          <p:cNvPr id="62471" name="Object 2"/>
          <p:cNvGraphicFramePr>
            <a:graphicFrameLocks noChangeAspect="1"/>
          </p:cNvGraphicFramePr>
          <p:nvPr/>
        </p:nvGraphicFramePr>
        <p:xfrm>
          <a:off x="971600" y="5661248"/>
          <a:ext cx="606425" cy="677863"/>
        </p:xfrm>
        <a:graphic>
          <a:graphicData uri="http://schemas.openxmlformats.org/presentationml/2006/ole">
            <p:oleObj spid="_x0000_s73734" name="Équation" r:id="rId7" imgW="215640" imgH="2412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est définie sur ]0 ; 10] par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      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a une solution unique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Faux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                                                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coupe l’axe des ordonnées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Faux</a:t>
            </a:r>
            <a:endParaRPr lang="fr-FR" sz="3200" dirty="0" smtClean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d.   </a:t>
            </a:r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coupe l’axe des abscisses         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Vrai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8.   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Vrai ou faux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5076056" y="2492896"/>
          <a:ext cx="3960813" cy="569912"/>
        </p:xfrm>
        <a:graphic>
          <a:graphicData uri="http://schemas.openxmlformats.org/presentationml/2006/ole">
            <p:oleObj spid="_x0000_s79874" name="Équation" r:id="rId4" imgW="1409400" imgH="203040" progId="Equation.3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899592" y="3429000"/>
          <a:ext cx="1606550" cy="571500"/>
        </p:xfrm>
        <a:graphic>
          <a:graphicData uri="http://schemas.openxmlformats.org/presentationml/2006/ole">
            <p:oleObj spid="_x0000_s79875" name="Équation" r:id="rId5" imgW="571320" imgH="203040" progId="Equation.3">
              <p:embed/>
            </p:oleObj>
          </a:graphicData>
        </a:graphic>
      </p:graphicFrame>
      <p:graphicFrame>
        <p:nvGraphicFramePr>
          <p:cNvPr id="62471" name="Object 2"/>
          <p:cNvGraphicFramePr>
            <a:graphicFrameLocks noChangeAspect="1"/>
          </p:cNvGraphicFramePr>
          <p:nvPr/>
        </p:nvGraphicFramePr>
        <p:xfrm>
          <a:off x="971600" y="5661248"/>
          <a:ext cx="606425" cy="677863"/>
        </p:xfrm>
        <a:graphic>
          <a:graphicData uri="http://schemas.openxmlformats.org/presentationml/2006/ole">
            <p:oleObj spid="_x0000_s79876" name="Équation" r:id="rId6" imgW="215640" imgH="241200" progId="Equation.3">
              <p:embed/>
            </p:oleObj>
          </a:graphicData>
        </a:graphic>
      </p:graphicFrame>
      <p:graphicFrame>
        <p:nvGraphicFramePr>
          <p:cNvPr id="63495" name="Object 3"/>
          <p:cNvGraphicFramePr>
            <a:graphicFrameLocks noChangeAspect="1"/>
          </p:cNvGraphicFramePr>
          <p:nvPr/>
        </p:nvGraphicFramePr>
        <p:xfrm>
          <a:off x="971600" y="4221088"/>
          <a:ext cx="1606550" cy="571500"/>
        </p:xfrm>
        <a:graphic>
          <a:graphicData uri="http://schemas.openxmlformats.org/presentationml/2006/ole">
            <p:oleObj spid="_x0000_s79877" name="Équation" r:id="rId7" imgW="571320" imgH="203040" progId="Equation.3">
              <p:embed/>
            </p:oleObj>
          </a:graphicData>
        </a:graphic>
      </p:graphicFrame>
      <p:graphicFrame>
        <p:nvGraphicFramePr>
          <p:cNvPr id="63497" name="Object 7"/>
          <p:cNvGraphicFramePr>
            <a:graphicFrameLocks noChangeAspect="1"/>
          </p:cNvGraphicFramePr>
          <p:nvPr/>
        </p:nvGraphicFramePr>
        <p:xfrm>
          <a:off x="971600" y="4941168"/>
          <a:ext cx="606425" cy="677863"/>
        </p:xfrm>
        <a:graphic>
          <a:graphicData uri="http://schemas.openxmlformats.org/presentationml/2006/ole">
            <p:oleObj spid="_x0000_s79878" name="Équation" r:id="rId8" imgW="215640" imgH="2412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9.   </a:t>
            </a:r>
            <a:r>
              <a:rPr lang="fr-FR" sz="4000" dirty="0" smtClean="0"/>
              <a:t>Résoudre dans   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78850" name="Équation" r:id="rId4" imgW="114120" imgH="2156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043608" y="2276872"/>
          <a:ext cx="1392238" cy="571500"/>
        </p:xfrm>
        <a:graphic>
          <a:graphicData uri="http://schemas.openxmlformats.org/presentationml/2006/ole">
            <p:oleObj spid="_x0000_s78851" name="Équation" r:id="rId5" imgW="495000" imgH="20304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27584" y="3284984"/>
          <a:ext cx="2106612" cy="571500"/>
        </p:xfrm>
        <a:graphic>
          <a:graphicData uri="http://schemas.openxmlformats.org/presentationml/2006/ole">
            <p:oleObj spid="_x0000_s78852" name="Équation" r:id="rId6" imgW="749160" imgH="2030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893763" y="4322763"/>
          <a:ext cx="1892300" cy="642937"/>
        </p:xfrm>
        <a:graphic>
          <a:graphicData uri="http://schemas.openxmlformats.org/presentationml/2006/ole">
            <p:oleObj spid="_x0000_s78853" name="Équation" r:id="rId7" imgW="672840" imgH="22860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971600" y="5301208"/>
          <a:ext cx="2214562" cy="642937"/>
        </p:xfrm>
        <a:graphic>
          <a:graphicData uri="http://schemas.openxmlformats.org/presentationml/2006/ole">
            <p:oleObj spid="_x0000_s78854" name="Équation" r:id="rId8" imgW="787320" imgH="228600" progId="Equation.3">
              <p:embed/>
            </p:oleObj>
          </a:graphicData>
        </a:graphic>
      </p:graphicFrame>
      <p:graphicFrame>
        <p:nvGraphicFramePr>
          <p:cNvPr id="64519" name="Object 4"/>
          <p:cNvGraphicFramePr>
            <a:graphicFrameLocks noChangeAspect="1"/>
          </p:cNvGraphicFramePr>
          <p:nvPr/>
        </p:nvGraphicFramePr>
        <p:xfrm>
          <a:off x="4932040" y="1124745"/>
          <a:ext cx="1774254" cy="887890"/>
        </p:xfrm>
        <a:graphic>
          <a:graphicData uri="http://schemas.openxmlformats.org/presentationml/2006/ole">
            <p:oleObj spid="_x0000_s78855" name="Equation" r:id="rId9" imgW="507960" imgH="253800" progId="Equation.DSMT4">
              <p:embed/>
            </p:oleObj>
          </a:graphicData>
        </a:graphic>
      </p:graphicFrame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8865" name="Object 17"/>
          <p:cNvGraphicFramePr>
            <a:graphicFrameLocks noChangeAspect="1"/>
          </p:cNvGraphicFramePr>
          <p:nvPr/>
        </p:nvGraphicFramePr>
        <p:xfrm>
          <a:off x="2555776" y="3212976"/>
          <a:ext cx="5753100" cy="635000"/>
        </p:xfrm>
        <a:graphic>
          <a:graphicData uri="http://schemas.openxmlformats.org/presentationml/2006/ole">
            <p:oleObj spid="_x0000_s78865" name="Document" r:id="rId10" imgW="5752474" imgH="634741" progId="Word.Document.12">
              <p:embed/>
            </p:oleObj>
          </a:graphicData>
        </a:graphic>
      </p:graphicFrame>
      <p:graphicFrame>
        <p:nvGraphicFramePr>
          <p:cNvPr id="78866" name="Object 18"/>
          <p:cNvGraphicFramePr>
            <a:graphicFrameLocks noChangeAspect="1"/>
          </p:cNvGraphicFramePr>
          <p:nvPr/>
        </p:nvGraphicFramePr>
        <p:xfrm>
          <a:off x="2771800" y="2204864"/>
          <a:ext cx="5753100" cy="631825"/>
        </p:xfrm>
        <a:graphic>
          <a:graphicData uri="http://schemas.openxmlformats.org/presentationml/2006/ole">
            <p:oleObj spid="_x0000_s78866" name="Document" r:id="rId11" imgW="5752474" imgH="632585" progId="Word.Document.12">
              <p:embed/>
            </p:oleObj>
          </a:graphicData>
        </a:graphic>
      </p:graphicFrame>
      <p:graphicFrame>
        <p:nvGraphicFramePr>
          <p:cNvPr id="78867" name="Object 19"/>
          <p:cNvGraphicFramePr>
            <a:graphicFrameLocks noChangeAspect="1"/>
          </p:cNvGraphicFramePr>
          <p:nvPr/>
        </p:nvGraphicFramePr>
        <p:xfrm>
          <a:off x="3203848" y="4221088"/>
          <a:ext cx="5753100" cy="635000"/>
        </p:xfrm>
        <a:graphic>
          <a:graphicData uri="http://schemas.openxmlformats.org/presentationml/2006/ole">
            <p:oleObj spid="_x0000_s78867" name="Document" r:id="rId12" imgW="5752474" imgH="635101" progId="Word.Document.12">
              <p:embed/>
            </p:oleObj>
          </a:graphicData>
        </a:graphic>
      </p:graphicFrame>
      <p:graphicFrame>
        <p:nvGraphicFramePr>
          <p:cNvPr id="78868" name="Object 20"/>
          <p:cNvGraphicFramePr>
            <a:graphicFrameLocks noChangeAspect="1"/>
          </p:cNvGraphicFramePr>
          <p:nvPr/>
        </p:nvGraphicFramePr>
        <p:xfrm>
          <a:off x="3491880" y="5229200"/>
          <a:ext cx="5753100" cy="635000"/>
        </p:xfrm>
        <a:graphic>
          <a:graphicData uri="http://schemas.openxmlformats.org/presentationml/2006/ole">
            <p:oleObj spid="_x0000_s78868" name="Document" r:id="rId13" imgW="5752474" imgH="635101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9">
                                            <p:subSp spid="_x0000_s7885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subSp spid="_x0000_s7885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subSp spid="_x0000_s7885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subSp spid="_x0000_s7885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>
                                            <p:subSp spid="_x0000_s7885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98107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10.  </a:t>
            </a:r>
            <a:r>
              <a:rPr lang="fr-FR" sz="3600" dirty="0" smtClean="0"/>
              <a:t>Résoudre dans </a:t>
            </a:r>
            <a:endParaRPr lang="fr-FR" sz="3600" i="1" dirty="0" smtClean="0">
              <a:latin typeface="Times" pitchFamily="18" charset="0"/>
            </a:endParaRPr>
          </a:p>
        </p:txBody>
      </p:sp>
      <p:sp>
        <p:nvSpPr>
          <p:cNvPr id="15363" name="ZoneTexte 4"/>
          <p:cNvSpPr txBox="1">
            <a:spLocks noChangeArrowheads="1"/>
          </p:cNvSpPr>
          <p:nvPr/>
        </p:nvSpPr>
        <p:spPr bwMode="auto">
          <a:xfrm>
            <a:off x="611188" y="1988840"/>
            <a:ext cx="7777236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endParaRPr lang="fr-FR" sz="800" dirty="0"/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endParaRPr lang="fr-FR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fr-FR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b.  </a:t>
            </a:r>
            <a:endParaRPr lang="fr-FR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fr-FR" sz="3200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endParaRPr lang="fr-FR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lphaLcPeriod"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fr-FR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d. </a:t>
            </a:r>
            <a:endParaRPr lang="fr-FR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6562" name="Object 7"/>
          <p:cNvGraphicFramePr>
            <a:graphicFrameLocks noChangeAspect="1"/>
          </p:cNvGraphicFramePr>
          <p:nvPr/>
        </p:nvGraphicFramePr>
        <p:xfrm>
          <a:off x="1115616" y="2132856"/>
          <a:ext cx="1357313" cy="642938"/>
        </p:xfrm>
        <a:graphic>
          <a:graphicData uri="http://schemas.openxmlformats.org/presentationml/2006/ole">
            <p:oleObj spid="_x0000_s66562" name="Équation" r:id="rId4" imgW="482400" imgH="228600" progId="Equation.3">
              <p:embed/>
            </p:oleObj>
          </a:graphicData>
        </a:graphic>
      </p:graphicFrame>
      <p:graphicFrame>
        <p:nvGraphicFramePr>
          <p:cNvPr id="66563" name="Object 7"/>
          <p:cNvGraphicFramePr>
            <a:graphicFrameLocks noChangeAspect="1"/>
          </p:cNvGraphicFramePr>
          <p:nvPr/>
        </p:nvGraphicFramePr>
        <p:xfrm>
          <a:off x="1115616" y="3068960"/>
          <a:ext cx="2786062" cy="642937"/>
        </p:xfrm>
        <a:graphic>
          <a:graphicData uri="http://schemas.openxmlformats.org/presentationml/2006/ole">
            <p:oleObj spid="_x0000_s66563" name="Équation" r:id="rId5" imgW="990360" imgH="228600" progId="Equation.3">
              <p:embed/>
            </p:oleObj>
          </a:graphicData>
        </a:graphic>
      </p:graphicFrame>
      <p:graphicFrame>
        <p:nvGraphicFramePr>
          <p:cNvPr id="66564" name="Object 7"/>
          <p:cNvGraphicFramePr>
            <a:graphicFrameLocks noChangeAspect="1"/>
          </p:cNvGraphicFramePr>
          <p:nvPr/>
        </p:nvGraphicFramePr>
        <p:xfrm>
          <a:off x="1115616" y="4077072"/>
          <a:ext cx="2749550" cy="642937"/>
        </p:xfrm>
        <a:graphic>
          <a:graphicData uri="http://schemas.openxmlformats.org/presentationml/2006/ole">
            <p:oleObj spid="_x0000_s66564" name="Équation" r:id="rId6" imgW="977760" imgH="228600" progId="Equation.3">
              <p:embed/>
            </p:oleObj>
          </a:graphicData>
        </a:graphic>
      </p:graphicFrame>
      <p:graphicFrame>
        <p:nvGraphicFramePr>
          <p:cNvPr id="66565" name="Object 7"/>
          <p:cNvGraphicFramePr>
            <a:graphicFrameLocks noChangeAspect="1"/>
          </p:cNvGraphicFramePr>
          <p:nvPr/>
        </p:nvGraphicFramePr>
        <p:xfrm>
          <a:off x="1115616" y="4797152"/>
          <a:ext cx="2393950" cy="1250950"/>
        </p:xfrm>
        <a:graphic>
          <a:graphicData uri="http://schemas.openxmlformats.org/presentationml/2006/ole">
            <p:oleObj spid="_x0000_s66565" name="Équation" r:id="rId7" imgW="850680" imgH="444240" progId="Equation.3">
              <p:embed/>
            </p:oleObj>
          </a:graphicData>
        </a:graphic>
      </p:graphicFrame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6574" name="Object 14"/>
          <p:cNvGraphicFramePr>
            <a:graphicFrameLocks noChangeAspect="1"/>
          </p:cNvGraphicFramePr>
          <p:nvPr/>
        </p:nvGraphicFramePr>
        <p:xfrm>
          <a:off x="2627784" y="2204864"/>
          <a:ext cx="5753100" cy="476250"/>
        </p:xfrm>
        <a:graphic>
          <a:graphicData uri="http://schemas.openxmlformats.org/presentationml/2006/ole">
            <p:oleObj spid="_x0000_s66574" name="Document" r:id="rId8" imgW="5752474" imgH="475517" progId="Word.Document.12">
              <p:embed/>
            </p:oleObj>
          </a:graphicData>
        </a:graphic>
      </p:graphicFrame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6577" name="Object 17"/>
          <p:cNvGraphicFramePr>
            <a:graphicFrameLocks noChangeAspect="1"/>
          </p:cNvGraphicFramePr>
          <p:nvPr/>
        </p:nvGraphicFramePr>
        <p:xfrm>
          <a:off x="2771800" y="3140968"/>
          <a:ext cx="5753100" cy="476250"/>
        </p:xfrm>
        <a:graphic>
          <a:graphicData uri="http://schemas.openxmlformats.org/presentationml/2006/ole">
            <p:oleObj spid="_x0000_s66577" name="Document" r:id="rId9" imgW="5752474" imgH="475517" progId="Word.Document.12">
              <p:embed/>
            </p:oleObj>
          </a:graphicData>
        </a:graphic>
      </p:graphicFrame>
      <p:graphicFrame>
        <p:nvGraphicFramePr>
          <p:cNvPr id="66578" name="Object 18"/>
          <p:cNvGraphicFramePr>
            <a:graphicFrameLocks noChangeAspect="1"/>
          </p:cNvGraphicFramePr>
          <p:nvPr/>
        </p:nvGraphicFramePr>
        <p:xfrm>
          <a:off x="2771800" y="4149080"/>
          <a:ext cx="5705475" cy="466725"/>
        </p:xfrm>
        <a:graphic>
          <a:graphicData uri="http://schemas.openxmlformats.org/presentationml/2006/ole">
            <p:oleObj spid="_x0000_s66578" name="Document" r:id="rId10" imgW="5752474" imgH="475517" progId="Word.Document.12">
              <p:embed/>
            </p:oleObj>
          </a:graphicData>
        </a:graphic>
      </p:graphicFrame>
      <p:graphicFrame>
        <p:nvGraphicFramePr>
          <p:cNvPr id="66579" name="Object 19"/>
          <p:cNvGraphicFramePr>
            <a:graphicFrameLocks noChangeAspect="1"/>
          </p:cNvGraphicFramePr>
          <p:nvPr/>
        </p:nvGraphicFramePr>
        <p:xfrm>
          <a:off x="2843808" y="5085184"/>
          <a:ext cx="5705475" cy="504056"/>
        </p:xfrm>
        <a:graphic>
          <a:graphicData uri="http://schemas.openxmlformats.org/presentationml/2006/ole">
            <p:oleObj spid="_x0000_s66579" name="Document" r:id="rId11" imgW="5752474" imgH="475517" progId="Word.Document.12">
              <p:embed/>
            </p:oleObj>
          </a:graphicData>
        </a:graphic>
      </p:graphicFrame>
      <p:pic>
        <p:nvPicPr>
          <p:cNvPr id="66580" name="Picture 20" descr="C:\Users\cpaul\Desktop\CaptureN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11960" y="1268760"/>
            <a:ext cx="432048" cy="4814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2">
                                            <p:subSp spid="_x0000_s6656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subSp spid="_x0000_s6656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>
                                            <p:subSp spid="_x0000_s6656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5">
                                            <p:subSp spid="_x0000_s6656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3521</TotalTime>
  <Words>513</Words>
  <Application>Microsoft Office PowerPoint</Application>
  <PresentationFormat>Affichage à l'écran (4:3)</PresentationFormat>
  <Paragraphs>146</Paragraphs>
  <Slides>22</Slides>
  <Notes>20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titre</vt:lpstr>
      <vt:lpstr>diaposcourantes</vt:lpstr>
      <vt:lpstr>Équation</vt:lpstr>
      <vt:lpstr>Equation</vt:lpstr>
      <vt:lpstr>Document</vt:lpstr>
      <vt:lpstr>Fonction logarithme népérien</vt:lpstr>
      <vt:lpstr>Diapositive 2</vt:lpstr>
      <vt:lpstr>Diapositive 3</vt:lpstr>
      <vt:lpstr>Diapositive 4</vt:lpstr>
      <vt:lpstr>4.   Vrai ou faux ?</vt:lpstr>
      <vt:lpstr>5.    Calculer f ’(x)</vt:lpstr>
      <vt:lpstr>Diapositive 7</vt:lpstr>
      <vt:lpstr>Diapositive 8</vt:lpstr>
      <vt:lpstr>Diapositive 9</vt:lpstr>
      <vt:lpstr>Diapositive 10</vt:lpstr>
      <vt:lpstr>10.  Résoudre dans </vt:lpstr>
      <vt:lpstr>Diapositive 12</vt:lpstr>
      <vt:lpstr>Diapositive 13</vt:lpstr>
      <vt:lpstr>Diapositive 14</vt:lpstr>
      <vt:lpstr>Diapositive 15</vt:lpstr>
      <vt:lpstr>4.   Vrai ou faux ?</vt:lpstr>
      <vt:lpstr>5.    Calculer f ’(x)</vt:lpstr>
      <vt:lpstr>Diapositive 18</vt:lpstr>
      <vt:lpstr>Diapositive 19</vt:lpstr>
      <vt:lpstr>Diapositive 20</vt:lpstr>
      <vt:lpstr>Diapositive 21</vt:lpstr>
      <vt:lpstr>10.  Résoudre dans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382</cp:revision>
  <dcterms:created xsi:type="dcterms:W3CDTF">2010-05-07T13:51:37Z</dcterms:created>
  <dcterms:modified xsi:type="dcterms:W3CDTF">2016-06-10T09:00:26Z</dcterms:modified>
</cp:coreProperties>
</file>