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67" r:id="rId5"/>
    <p:sldId id="275" r:id="rId6"/>
    <p:sldId id="268" r:id="rId7"/>
    <p:sldId id="269" r:id="rId8"/>
    <p:sldId id="276" r:id="rId9"/>
    <p:sldId id="270" r:id="rId10"/>
    <p:sldId id="271" r:id="rId11"/>
    <p:sldId id="277" r:id="rId12"/>
    <p:sldId id="272" r:id="rId13"/>
    <p:sldId id="273" r:id="rId14"/>
    <p:sldId id="280" r:id="rId15"/>
    <p:sldId id="278" r:id="rId16"/>
    <p:sldId id="279" r:id="rId17"/>
    <p:sldId id="274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D7A15-9FF0-4032-8157-1434DF41D7E9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DDA80-9BE9-4A81-AEDA-BB7C1D0B0FF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bandeau1_mathx_didier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17631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  <p:sldLayoutId id="2147483656" r:id="rId9"/>
    <p:sldLayoutId id="2147483657" r:id="rId10"/>
    <p:sldLayoutId id="2147483658" r:id="rId11"/>
  </p:sldLayoutIdLst>
  <p:transition spd="slow"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35D65-9BE8-497D-A45B-5DEE56FD2505}" type="datetimeFigureOut">
              <a:rPr lang="fr-FR" smtClean="0"/>
              <a:pPr/>
              <a:t>05/07/2010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43539-9A08-4AFF-B65E-E07F86EB3CE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bandeau2_mathx_didier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744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2708920"/>
            <a:ext cx="7772400" cy="1975791"/>
          </a:xfrm>
        </p:spPr>
        <p:txBody>
          <a:bodyPr/>
          <a:lstStyle/>
          <a:p>
            <a:r>
              <a:rPr lang="fr-FR" dirty="0" smtClean="0"/>
              <a:t>Chapitre 7 – Exercice 45</a:t>
            </a:r>
            <a:br>
              <a:rPr lang="fr-FR" dirty="0" smtClean="0"/>
            </a:br>
            <a:r>
              <a:rPr lang="fr-FR" dirty="0" smtClean="0"/>
              <a:t>Le tri par insertion</a:t>
            </a: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None/>
            </a:pP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857371"/>
          <a:ext cx="8229599" cy="416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6939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k = 2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6939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k = 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11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415</Words>
  <Application>Microsoft Office PowerPoint</Application>
  <PresentationFormat>Affichage à l'écran (4:3)</PresentationFormat>
  <Paragraphs>331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18" baseType="lpstr">
      <vt:lpstr>titre</vt:lpstr>
      <vt:lpstr>diaposcourantes</vt:lpstr>
      <vt:lpstr>Chapitre 7 – Exercice 45 Le tri par insertion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30</cp:revision>
  <dcterms:created xsi:type="dcterms:W3CDTF">2010-05-07T13:51:37Z</dcterms:created>
  <dcterms:modified xsi:type="dcterms:W3CDTF">2010-07-05T08:12:33Z</dcterms:modified>
</cp:coreProperties>
</file>