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60" r:id="rId7"/>
    <p:sldId id="259" r:id="rId8"/>
    <p:sldId id="261" r:id="rId9"/>
    <p:sldId id="262" r:id="rId10"/>
    <p:sldId id="290" r:id="rId11"/>
    <p:sldId id="291" r:id="rId12"/>
    <p:sldId id="278" r:id="rId13"/>
    <p:sldId id="268" r:id="rId14"/>
    <p:sldId id="292" r:id="rId15"/>
    <p:sldId id="293" r:id="rId16"/>
    <p:sldId id="294" r:id="rId17"/>
    <p:sldId id="284" r:id="rId18"/>
    <p:sldId id="283" r:id="rId19"/>
    <p:sldId id="285" r:id="rId20"/>
    <p:sldId id="295" r:id="rId21"/>
    <p:sldId id="296" r:id="rId22"/>
    <p:sldId id="297" r:id="rId23"/>
    <p:sldId id="298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4" autoAdjust="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D7C3-55E3-4A59-B132-07073ADFB8C9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9C7D0-B236-43E2-907F-3A4AD3C57D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C9578-C2A9-4E5B-814C-A70804E79239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786C5-1E04-4CEE-8793-AD9A0AB1AB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5736C-360E-4E2E-A209-3C18F64DC600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7A1B4-37E0-48A5-8A50-4E024B6EBD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7F0A-4785-43A0-A0BB-8DF11FC6594D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2AA93-BFFE-4866-A6B2-C3EA2DC1B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3D213-ADC1-42E5-82DA-8EB8E1382D8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00D3F-2AF4-49DE-9FAA-A3392EE385A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F660E-EB68-46BC-B57F-D0C392078AE6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3E9CD-9853-4E25-9D84-96ECC700CA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657A5-D545-4BD8-B65D-41023F68F216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4175E-20C7-4519-98FA-F33E187F12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1FF88-3EF2-4C01-A814-5EA5A858FE6D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AFB8B-957F-4291-A818-673AAA7A5F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7DC4F-DC57-46A6-B665-F679B48818A4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1D1DE-950D-4F7D-ADB8-D708762C5EC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883C5-B6C7-47EA-A165-1DC4324F4E4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2C8AF-1E09-4E78-BAA9-F818780297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5A3F-E372-4FDC-A371-1A55486C48BE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52EFB-8FA9-4D5C-BFBA-813CF2B303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FD58-A189-4FE3-AD5D-7579DB1FA767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0D739-F133-4AED-A9D1-63C2EB265D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70E4F-11F4-4F8D-BEC2-F01CEB765B9E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8FFD-7D3F-4AC7-B42D-7B58C4CDE9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3080B-5241-40C9-8864-F659E7434FCF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4A027-C760-4103-9471-1549343408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692D-D54C-4EEA-BEDD-A292AF3051E7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30A0-76FF-4499-9E72-0BF35B1708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5D8E8-C572-4AFC-9A59-204A9437AB9B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B053B-66FB-45FE-9552-FEC902572B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CE53A-8BBE-4501-9F29-1BCF7CF0CE93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28F27-2290-41E7-97DF-1CB45A40373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8F22C-A995-47C9-A9F0-50796184067C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593C6-D9F5-44D5-8C0E-50529ABBB0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9224C-E1E9-457C-88B5-71819F8E93EF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90527-A085-4BA6-9A84-9B6D336007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200B7-8F6A-46D8-8F7A-BD5B5E37A7E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F0E53-6677-4326-9AE4-4B0139642D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1D19C-556D-4F01-A6C0-814505FE80BD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8DE82-E2E4-450C-9C16-9750F1CE82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D2363-6ADF-48C3-92DF-5F845FE8AEE1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0C232-56B0-47E4-9286-69F695F8F2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0E6E1B-E01C-41F5-804F-A495BDA996FA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BD2EC-F8F6-4F86-B96C-2DEB59BD5B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079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09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0B73D1-5DBD-49B3-9B53-DA47F35AA69B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31C8D8-7530-4FBC-91C9-5FC4B5B586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4103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smtClean="0"/>
              <a:t>Trigonométrie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357188" y="714375"/>
            <a:ext cx="8643937" cy="1202457"/>
          </a:xfrm>
        </p:spPr>
        <p:txBody>
          <a:bodyPr anchor="t"/>
          <a:lstStyle/>
          <a:p>
            <a:pPr algn="l">
              <a:buFont typeface="Calibri" pitchFamily="34" charset="0"/>
              <a:buAutoNum type="arabicPeriod"/>
            </a:pPr>
            <a:r>
              <a:rPr lang="fr-FR" sz="3600" dirty="0" smtClean="0">
                <a:cs typeface="Cambria Math" pitchFamily="18" charset="0"/>
              </a:rPr>
              <a:t>Quel est le point image sur le  cercle trigonométrique du réel :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72" t="2235" r="7002" b="4286"/>
          <a:stretch>
            <a:fillRect/>
          </a:stretch>
        </p:blipFill>
        <p:spPr>
          <a:xfrm>
            <a:off x="3635896" y="1893449"/>
            <a:ext cx="4896544" cy="4964551"/>
          </a:xfrm>
        </p:spPr>
      </p:pic>
      <p:sp>
        <p:nvSpPr>
          <p:cNvPr id="4" name="ZoneTexte 3"/>
          <p:cNvSpPr txBox="1"/>
          <p:nvPr/>
        </p:nvSpPr>
        <p:spPr>
          <a:xfrm>
            <a:off x="251520" y="2564904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36912"/>
            <a:ext cx="60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429000"/>
            <a:ext cx="4667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365104"/>
            <a:ext cx="7905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5301208"/>
            <a:ext cx="676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91264" cy="1428750"/>
          </a:xfrm>
        </p:spPr>
        <p:txBody>
          <a:bodyPr>
            <a:noAutofit/>
          </a:bodyPr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z="3600" dirty="0" smtClean="0">
                <a:cs typeface="Cambria Math" pitchFamily="18" charset="0"/>
              </a:rPr>
              <a:t>Quel est le point image sur le  cercle trigonométrique du réel :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923928" y="1916832"/>
            <a:ext cx="4660416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251520" y="2564904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420888"/>
            <a:ext cx="533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284984"/>
            <a:ext cx="1057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301208"/>
            <a:ext cx="101917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221088"/>
            <a:ext cx="8763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z="4000" dirty="0" smtClean="0">
                <a:cs typeface="Cambria Math" pitchFamily="18" charset="0"/>
              </a:rPr>
              <a:t>Quel est le point image sur le cercle  trigonométrique du réel : 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995936" y="1772816"/>
            <a:ext cx="4802460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67544" y="2492896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276872"/>
            <a:ext cx="6572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356992"/>
            <a:ext cx="4667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221088"/>
            <a:ext cx="10096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5229200"/>
            <a:ext cx="12192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fr-FR" dirty="0" smtClean="0"/>
              <a:t>Donner trois réels associés au point I’</a:t>
            </a:r>
            <a:endParaRPr lang="fr-FR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2699792" y="1988840"/>
            <a:ext cx="4802460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avec flèche 4"/>
          <p:cNvCxnSpPr/>
          <p:nvPr/>
        </p:nvCxnSpPr>
        <p:spPr>
          <a:xfrm rot="16200000" flipH="1">
            <a:off x="1691680" y="2852936"/>
            <a:ext cx="201622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fr-FR" dirty="0" smtClean="0"/>
              <a:t>Donner trois réels associés au point D</a:t>
            </a:r>
            <a:endParaRPr lang="fr-FR" dirty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2339752" y="1988840"/>
            <a:ext cx="4802460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>
            <a:off x="2987824" y="1844824"/>
            <a:ext cx="57606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fr-FR" dirty="0" smtClean="0"/>
              <a:t>Donner trois réels associés au point D’</a:t>
            </a:r>
            <a:endParaRPr lang="fr-FR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131840" y="2112473"/>
            <a:ext cx="4680520" cy="474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en angle 4"/>
          <p:cNvCxnSpPr/>
          <p:nvPr/>
        </p:nvCxnSpPr>
        <p:spPr>
          <a:xfrm rot="16200000" flipH="1">
            <a:off x="1187624" y="3501008"/>
            <a:ext cx="4464496" cy="1440160"/>
          </a:xfrm>
          <a:prstGeom prst="bentConnector3">
            <a:avLst>
              <a:gd name="adj1" fmla="val 99963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67944" y="1750433"/>
            <a:ext cx="4824536" cy="48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a.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 </a:t>
            </a:r>
            <a:endParaRPr lang="fr-FR" sz="3200" dirty="0">
              <a:latin typeface="+mn-lt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085184"/>
            <a:ext cx="11144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132856"/>
            <a:ext cx="1133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573016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8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67944" y="1750433"/>
            <a:ext cx="4824536" cy="48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a.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 </a:t>
            </a:r>
            <a:endParaRPr lang="fr-FR" sz="3200" dirty="0">
              <a:latin typeface="+mn-lt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132856"/>
            <a:ext cx="1085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5085184"/>
            <a:ext cx="17907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573016"/>
            <a:ext cx="11620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9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67944" y="1750433"/>
            <a:ext cx="4824536" cy="48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a.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 </a:t>
            </a:r>
            <a:endParaRPr lang="fr-FR" sz="3200" dirty="0">
              <a:latin typeface="+mn-lt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060848"/>
            <a:ext cx="14954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501008"/>
            <a:ext cx="2028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941168"/>
            <a:ext cx="1657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28625" y="836712"/>
            <a:ext cx="8229600" cy="15921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Donner deux réels qui ont pour cosinus       .</a:t>
            </a:r>
            <a:br>
              <a:rPr lang="fr-FR" dirty="0" smtClean="0"/>
            </a:b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2555776" y="2204864"/>
            <a:ext cx="4589395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196752"/>
            <a:ext cx="819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357188" y="714375"/>
            <a:ext cx="8643937" cy="1202457"/>
          </a:xfrm>
        </p:spPr>
        <p:txBody>
          <a:bodyPr anchor="t"/>
          <a:lstStyle/>
          <a:p>
            <a:pPr algn="l">
              <a:buFont typeface="Calibri" pitchFamily="34" charset="0"/>
              <a:buAutoNum type="arabicPeriod"/>
            </a:pPr>
            <a:r>
              <a:rPr lang="fr-FR" sz="3600" dirty="0" smtClean="0">
                <a:cs typeface="Cambria Math" pitchFamily="18" charset="0"/>
              </a:rPr>
              <a:t>Quel est le point image sur le  cercle trigonométrique du réel :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72" t="2235" r="7002" b="4286"/>
          <a:stretch>
            <a:fillRect/>
          </a:stretch>
        </p:blipFill>
        <p:spPr>
          <a:xfrm>
            <a:off x="3635896" y="1893449"/>
            <a:ext cx="4896544" cy="4964551"/>
          </a:xfrm>
        </p:spPr>
      </p:pic>
      <p:sp>
        <p:nvSpPr>
          <p:cNvPr id="4" name="ZoneTexte 3"/>
          <p:cNvSpPr txBox="1"/>
          <p:nvPr/>
        </p:nvSpPr>
        <p:spPr>
          <a:xfrm>
            <a:off x="251520" y="2564904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36912"/>
            <a:ext cx="60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429000"/>
            <a:ext cx="4667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365104"/>
            <a:ext cx="7905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5301208"/>
            <a:ext cx="676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2051720" y="2564904"/>
            <a:ext cx="10081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I’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J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J’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J’ 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91264" cy="1428750"/>
          </a:xfrm>
        </p:spPr>
        <p:txBody>
          <a:bodyPr>
            <a:noAutofit/>
          </a:bodyPr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z="3600" dirty="0" smtClean="0">
                <a:cs typeface="Cambria Math" pitchFamily="18" charset="0"/>
              </a:rPr>
              <a:t>Quel est le point image sur le  cercle trigonométrique du réel :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923928" y="1916832"/>
            <a:ext cx="4660416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251520" y="2564904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420888"/>
            <a:ext cx="533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284984"/>
            <a:ext cx="1057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301208"/>
            <a:ext cx="101917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221088"/>
            <a:ext cx="8763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2411760" y="2564904"/>
            <a:ext cx="10081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B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E’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>
                <a:solidFill>
                  <a:srgbClr val="FF0000"/>
                </a:solidFill>
                <a:latin typeface="+mj-lt"/>
              </a:rPr>
              <a:t>E</a:t>
            </a:r>
            <a:endParaRPr lang="fr-FR" sz="3200" dirty="0" smtClean="0">
              <a:solidFill>
                <a:srgbClr val="FF0000"/>
              </a:solidFill>
              <a:latin typeface="+mj-lt"/>
            </a:endParaRP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E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857250"/>
          </a:xfrm>
        </p:spPr>
        <p:txBody>
          <a:bodyPr>
            <a:normAutofit fontScale="90000"/>
          </a:bodyPr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z="4000" dirty="0" smtClean="0">
                <a:cs typeface="Cambria Math" pitchFamily="18" charset="0"/>
              </a:rPr>
              <a:t>Quel est le point image sur le cercle  trigonométrique du réel : 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995936" y="1772816"/>
            <a:ext cx="4802460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67544" y="2492896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j-lt"/>
              </a:rPr>
              <a:t>a.  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</a:t>
            </a:r>
          </a:p>
          <a:p>
            <a:endParaRPr lang="fr-FR" sz="3200" dirty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d.</a:t>
            </a:r>
            <a:endParaRPr lang="fr-FR" sz="3200" dirty="0">
              <a:latin typeface="+mn-lt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276872"/>
            <a:ext cx="6572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356992"/>
            <a:ext cx="4667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221088"/>
            <a:ext cx="10096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5229200"/>
            <a:ext cx="12192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2555776" y="2492896"/>
            <a:ext cx="10081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C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A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D’</a:t>
            </a:r>
          </a:p>
          <a:p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A’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00500" y="1916832"/>
            <a:ext cx="4873481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rc 4"/>
          <p:cNvSpPr/>
          <p:nvPr/>
        </p:nvSpPr>
        <p:spPr>
          <a:xfrm>
            <a:off x="4286250" y="2132856"/>
            <a:ext cx="4462214" cy="4510832"/>
          </a:xfrm>
          <a:prstGeom prst="arc">
            <a:avLst>
              <a:gd name="adj1" fmla="val 10906973"/>
              <a:gd name="adj2" fmla="val 21553699"/>
            </a:avLst>
          </a:prstGeom>
          <a:ln w="50800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Arc 6"/>
          <p:cNvSpPr/>
          <p:nvPr/>
        </p:nvSpPr>
        <p:spPr>
          <a:xfrm>
            <a:off x="4283968" y="1857375"/>
            <a:ext cx="4464496" cy="4739977"/>
          </a:xfrm>
          <a:prstGeom prst="arc">
            <a:avLst>
              <a:gd name="adj1" fmla="val 167971"/>
              <a:gd name="adj2" fmla="val 10643315"/>
            </a:avLst>
          </a:prstGeom>
          <a:ln w="508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fr-FR" dirty="0" smtClean="0"/>
              <a:t>Donner trois réels associés au point I’</a:t>
            </a:r>
            <a:endParaRPr lang="fr-FR" dirty="0"/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581128"/>
            <a:ext cx="8191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780928"/>
            <a:ext cx="600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573016"/>
            <a:ext cx="2428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67944" y="2060848"/>
            <a:ext cx="4731438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rc 4"/>
          <p:cNvSpPr/>
          <p:nvPr/>
        </p:nvSpPr>
        <p:spPr>
          <a:xfrm>
            <a:off x="4357688" y="2276872"/>
            <a:ext cx="4318767" cy="4366816"/>
          </a:xfrm>
          <a:prstGeom prst="arc">
            <a:avLst>
              <a:gd name="adj1" fmla="val 14338816"/>
              <a:gd name="adj2" fmla="val 21583943"/>
            </a:avLst>
          </a:prstGeom>
          <a:ln w="50800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Arc 6"/>
          <p:cNvSpPr/>
          <p:nvPr/>
        </p:nvSpPr>
        <p:spPr>
          <a:xfrm>
            <a:off x="4355976" y="2276873"/>
            <a:ext cx="4320480" cy="4320480"/>
          </a:xfrm>
          <a:prstGeom prst="arc">
            <a:avLst>
              <a:gd name="adj1" fmla="val 21555373"/>
              <a:gd name="adj2" fmla="val 14372994"/>
            </a:avLst>
          </a:prstGeom>
          <a:ln w="5080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Titre 5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fr-FR" dirty="0" smtClean="0"/>
              <a:t>Donner trois réels associés au point D</a:t>
            </a:r>
            <a:endParaRPr lang="fr-FR" dirty="0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276872"/>
            <a:ext cx="6381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573016"/>
            <a:ext cx="27241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013176"/>
            <a:ext cx="10382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00500" y="1916832"/>
            <a:ext cx="4873481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rc 6"/>
          <p:cNvSpPr/>
          <p:nvPr/>
        </p:nvSpPr>
        <p:spPr>
          <a:xfrm>
            <a:off x="4283968" y="2109018"/>
            <a:ext cx="4462214" cy="4416325"/>
          </a:xfrm>
          <a:prstGeom prst="arc">
            <a:avLst>
              <a:gd name="adj1" fmla="val 7226941"/>
              <a:gd name="adj2" fmla="val 93757"/>
            </a:avLst>
          </a:prstGeom>
          <a:ln w="50800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Arc 7"/>
          <p:cNvSpPr/>
          <p:nvPr/>
        </p:nvSpPr>
        <p:spPr>
          <a:xfrm>
            <a:off x="4286250" y="2060848"/>
            <a:ext cx="4462214" cy="4511402"/>
          </a:xfrm>
          <a:prstGeom prst="arc">
            <a:avLst>
              <a:gd name="adj1" fmla="val 21571045"/>
              <a:gd name="adj2" fmla="val 7255565"/>
            </a:avLst>
          </a:prstGeom>
          <a:ln w="5080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fr-FR" dirty="0" smtClean="0"/>
              <a:t>Donner trois réels associés au point D’</a:t>
            </a:r>
            <a:endParaRPr lang="fr-FR" dirty="0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752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869160"/>
            <a:ext cx="10191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356992"/>
            <a:ext cx="290512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355976" y="1988840"/>
            <a:ext cx="4536504" cy="459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a.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b.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c. </a:t>
            </a:r>
            <a:endParaRPr lang="fr-FR" sz="3200" dirty="0">
              <a:latin typeface="+mn-lt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085184"/>
            <a:ext cx="11144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132856"/>
            <a:ext cx="1133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573016"/>
            <a:ext cx="1809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1988840"/>
            <a:ext cx="9048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5229200"/>
            <a:ext cx="857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3356992"/>
            <a:ext cx="11525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cteur droit 13"/>
          <p:cNvCxnSpPr/>
          <p:nvPr/>
        </p:nvCxnSpPr>
        <p:spPr>
          <a:xfrm rot="16200000" flipH="1">
            <a:off x="6815138" y="3352800"/>
            <a:ext cx="1795463" cy="47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 flipH="1" flipV="1">
            <a:off x="7410452" y="4986338"/>
            <a:ext cx="1466848" cy="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rot="5400000">
            <a:off x="5628970" y="3209465"/>
            <a:ext cx="2104870" cy="7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8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067944" y="1750433"/>
            <a:ext cx="4824536" cy="48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(A)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(B)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(C) </a:t>
            </a:r>
            <a:endParaRPr lang="fr-FR" sz="3200" dirty="0">
              <a:latin typeface="+mn-lt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132856"/>
            <a:ext cx="1085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5085184"/>
            <a:ext cx="17907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573016"/>
            <a:ext cx="11620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1988840"/>
            <a:ext cx="9048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3789040"/>
            <a:ext cx="838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4869160"/>
            <a:ext cx="14859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/>
        </p:nvCxnSpPr>
        <p:spPr>
          <a:xfrm rot="10800000">
            <a:off x="6553201" y="3062288"/>
            <a:ext cx="1895477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6516216" y="191683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/>
          <p:cNvCxnSpPr/>
          <p:nvPr/>
        </p:nvCxnSpPr>
        <p:spPr>
          <a:xfrm rot="10800000" flipV="1">
            <a:off x="6557965" y="5700712"/>
            <a:ext cx="1543048" cy="47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85725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9"/>
            </a:pPr>
            <a:r>
              <a:rPr lang="fr-FR" sz="4000" dirty="0" smtClean="0">
                <a:cs typeface="Cambria Math" pitchFamily="18" charset="0"/>
              </a:rPr>
              <a:t>Donner les valeurs exactes de :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4319464" y="1772816"/>
            <a:ext cx="4824536" cy="48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23528" y="2276872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+mn-lt"/>
              </a:rPr>
              <a:t>(A)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(B)</a:t>
            </a:r>
          </a:p>
          <a:p>
            <a:endParaRPr lang="fr-FR" sz="3200" dirty="0">
              <a:latin typeface="+mn-lt"/>
            </a:endParaRPr>
          </a:p>
          <a:p>
            <a:endParaRPr lang="fr-FR" sz="3200" dirty="0" smtClean="0">
              <a:latin typeface="+mn-lt"/>
            </a:endParaRPr>
          </a:p>
          <a:p>
            <a:r>
              <a:rPr lang="fr-FR" sz="3200" dirty="0" smtClean="0">
                <a:latin typeface="+mn-lt"/>
              </a:rPr>
              <a:t>(C) </a:t>
            </a:r>
            <a:endParaRPr lang="fr-FR" sz="3200" dirty="0">
              <a:latin typeface="+mn-lt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060848"/>
            <a:ext cx="14954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501008"/>
            <a:ext cx="2028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2060848"/>
            <a:ext cx="12382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3284984"/>
            <a:ext cx="14859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/>
        </p:nvCxnSpPr>
        <p:spPr>
          <a:xfrm rot="16200000" flipH="1">
            <a:off x="4724398" y="3224213"/>
            <a:ext cx="192405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5219700" y="5724525"/>
            <a:ext cx="1581150" cy="47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>
            <a:off x="4350547" y="3617120"/>
            <a:ext cx="1090611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4941168"/>
            <a:ext cx="1657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4941168"/>
            <a:ext cx="13525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28625" y="836712"/>
            <a:ext cx="8229600" cy="15921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Donner deux réels qui ont pour cosinus       .</a:t>
            </a:r>
            <a:br>
              <a:rPr lang="fr-FR" dirty="0" smtClean="0"/>
            </a:br>
            <a:endParaRPr lang="fr-F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235" r="7002" b="4286"/>
          <a:stretch>
            <a:fillRect/>
          </a:stretch>
        </p:blipFill>
        <p:spPr bwMode="auto">
          <a:xfrm>
            <a:off x="3851920" y="2204864"/>
            <a:ext cx="4589395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7"/>
          <p:cNvCxnSpPr/>
          <p:nvPr/>
        </p:nvCxnSpPr>
        <p:spPr>
          <a:xfrm rot="5400000" flipH="1" flipV="1">
            <a:off x="7164288" y="292494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rot="16200000" flipH="1">
            <a:off x="6967539" y="4476751"/>
            <a:ext cx="208597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196752"/>
            <a:ext cx="819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212976"/>
            <a:ext cx="18764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280</Words>
  <Application>Microsoft Office PowerPoint</Application>
  <PresentationFormat>Affichage à l'écran (4:3)</PresentationFormat>
  <Paragraphs>130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Trigonométrie</vt:lpstr>
      <vt:lpstr>Quel est le point image sur le  cercle trigonométrique du réel :</vt:lpstr>
      <vt:lpstr>Quel est le point image sur le  cercle trigonométrique du réel :</vt:lpstr>
      <vt:lpstr>Quel est le point image sur le cercle  trigonométrique du réel : </vt:lpstr>
      <vt:lpstr>Donner trois réels associés au point I’</vt:lpstr>
      <vt:lpstr>Donner trois réels associés au point D</vt:lpstr>
      <vt:lpstr>Donner trois réels associés au point D’</vt:lpstr>
      <vt:lpstr>Donner les valeurs exactes de :</vt:lpstr>
      <vt:lpstr>Donner les valeurs exactes de :</vt:lpstr>
      <vt:lpstr>Donner les valeurs exactes de :</vt:lpstr>
      <vt:lpstr>Donner deux réels qui ont pour cosinus       . </vt:lpstr>
      <vt:lpstr>Diapositive 12</vt:lpstr>
      <vt:lpstr>Quel est le point image sur le  cercle trigonométrique du réel :</vt:lpstr>
      <vt:lpstr>Quel est le point image sur le  cercle trigonométrique du réel :</vt:lpstr>
      <vt:lpstr>Quel est le point image sur le cercle  trigonométrique du réel : </vt:lpstr>
      <vt:lpstr>Donner trois réels associés au point I’</vt:lpstr>
      <vt:lpstr>Donner trois réels associés au point D</vt:lpstr>
      <vt:lpstr>Donner trois réels associés au point D’</vt:lpstr>
      <vt:lpstr>Donner les valeurs exactes de :</vt:lpstr>
      <vt:lpstr>Donner les valeurs exactes de :</vt:lpstr>
      <vt:lpstr>Donner les valeurs exactes de :</vt:lpstr>
      <vt:lpstr>Donner deux réels qui ont pour cosinus       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67</cp:revision>
  <dcterms:created xsi:type="dcterms:W3CDTF">2010-05-07T13:51:37Z</dcterms:created>
  <dcterms:modified xsi:type="dcterms:W3CDTF">2010-07-11T09:16:33Z</dcterms:modified>
</cp:coreProperties>
</file>