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6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78" r:id="rId12"/>
    <p:sldId id="265" r:id="rId13"/>
    <p:sldId id="268" r:id="rId14"/>
    <p:sldId id="290" r:id="rId15"/>
    <p:sldId id="291" r:id="rId16"/>
    <p:sldId id="292" r:id="rId17"/>
    <p:sldId id="293" r:id="rId18"/>
    <p:sldId id="294" r:id="rId19"/>
    <p:sldId id="295" r:id="rId20"/>
    <p:sldId id="296" r:id="rId21"/>
    <p:sldId id="297" r:id="rId22"/>
    <p:sldId id="298" r:id="rId23"/>
    <p:sldId id="299" r:id="rId24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39" autoAdjust="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5DDAEF-C584-4906-8CD2-AB40531FA4F5}" type="datetimeFigureOut">
              <a:rPr lang="fr-FR"/>
              <a:pPr>
                <a:defRPr/>
              </a:pPr>
              <a:t>10/07/2010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4B5C9-272B-4A87-8E08-C59131763A9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A1D1C-8071-4999-8023-5620063F334E}" type="datetimeFigureOut">
              <a:rPr lang="fr-FR"/>
              <a:pPr>
                <a:defRPr/>
              </a:pPr>
              <a:t>10/07/2010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5511EB-8053-4379-916C-D5D1DB1D955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CCC0F2-2B0A-4084-9947-EE7C0FDCF779}" type="datetimeFigureOut">
              <a:rPr lang="fr-FR"/>
              <a:pPr>
                <a:defRPr/>
              </a:pPr>
              <a:t>10/07/2010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D15915-7DB3-406B-8787-A60423FCDE5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97971-06B6-4CEE-AB7D-8F0B778102C8}" type="datetimeFigureOut">
              <a:rPr lang="fr-FR"/>
              <a:pPr>
                <a:defRPr/>
              </a:pPr>
              <a:t>10/07/2010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8641F-0BFD-499A-9D82-47C50D8DED7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EB571-41EA-40CC-B67E-B6C35E392A00}" type="datetimeFigureOut">
              <a:rPr lang="fr-FR"/>
              <a:pPr>
                <a:defRPr/>
              </a:pPr>
              <a:t>10/07/2010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0631E-FD32-4BDD-9A27-42140DA7EEE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4F3BD-C93A-47F3-8C9F-F080AAE835B7}" type="datetimeFigureOut">
              <a:rPr lang="fr-FR"/>
              <a:pPr>
                <a:defRPr/>
              </a:pPr>
              <a:t>10/07/2010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15661-3ACD-4C25-9A64-1088195DEA5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F56969-FB96-4A25-A9C1-A462C9D3FE9B}" type="datetimeFigureOut">
              <a:rPr lang="fr-FR"/>
              <a:pPr>
                <a:defRPr/>
              </a:pPr>
              <a:t>10/07/2010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C5646-C9F6-4030-B779-F937A1050A2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CE4C2-742A-4E2E-884E-1C9DC5DC389D}" type="datetimeFigureOut">
              <a:rPr lang="fr-FR"/>
              <a:pPr>
                <a:defRPr/>
              </a:pPr>
              <a:t>10/07/2010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50AE2-6C76-4781-A42B-DEAAFF84EE3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DCFA4-41B4-484E-A37D-7569F1D7BAFC}" type="datetimeFigureOut">
              <a:rPr lang="fr-FR"/>
              <a:pPr>
                <a:defRPr/>
              </a:pPr>
              <a:t>10/07/2010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54C63-DA7F-41E1-83F4-06ED31B411F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5A80A-145D-4AD3-8A6B-9BB16A73974A}" type="datetimeFigureOut">
              <a:rPr lang="fr-FR"/>
              <a:pPr>
                <a:defRPr/>
              </a:pPr>
              <a:t>10/07/2010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7E9FC-C3F2-493A-A530-DF44CE3103A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D8241F-C0E0-42D2-BE7E-F62A465D60E2}" type="datetimeFigureOut">
              <a:rPr lang="fr-FR"/>
              <a:pPr>
                <a:defRPr/>
              </a:pPr>
              <a:t>10/07/2010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351DA-FFA7-45EE-8AFE-379CFFF2B60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5F549-219E-4325-9D0C-14A67BC885FF}" type="datetimeFigureOut">
              <a:rPr lang="fr-FR"/>
              <a:pPr>
                <a:defRPr/>
              </a:pPr>
              <a:t>10/07/2010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ED73-561D-4232-BE9D-3B26A688F1D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CF0AA-EC90-496E-9369-492C6EACCEF9}" type="datetimeFigureOut">
              <a:rPr lang="fr-FR"/>
              <a:pPr>
                <a:defRPr/>
              </a:pPr>
              <a:t>10/07/2010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0946A0-B284-4E6A-BF64-124DE11EA83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C2F32E-A08F-46B3-992E-21316F5E984D}" type="datetimeFigureOut">
              <a:rPr lang="fr-FR"/>
              <a:pPr>
                <a:defRPr/>
              </a:pPr>
              <a:t>10/07/2010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4DA87-D966-48E3-B5D6-2AE1B639806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5FA29-A0B6-4A6A-B169-22029D54F205}" type="datetimeFigureOut">
              <a:rPr lang="fr-FR"/>
              <a:pPr>
                <a:defRPr/>
              </a:pPr>
              <a:t>10/07/2010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80BD4-A2FD-478D-B0B5-444F2C8640A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7BA13-72BE-4F0F-932E-39E2F07C775F}" type="datetimeFigureOut">
              <a:rPr lang="fr-FR"/>
              <a:pPr>
                <a:defRPr/>
              </a:pPr>
              <a:t>10/07/2010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021C1-A73E-4127-B51A-57BC6CEA164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7061B-F559-4B3D-A2B4-4213498097E8}" type="datetimeFigureOut">
              <a:rPr lang="fr-FR"/>
              <a:pPr>
                <a:defRPr/>
              </a:pPr>
              <a:t>10/07/2010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D28134-FF6F-43AC-B4C3-4F9D6D8C41B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351083-7D1B-4B22-81A6-5207B12DA7DF}" type="datetimeFigureOut">
              <a:rPr lang="fr-FR"/>
              <a:pPr>
                <a:defRPr/>
              </a:pPr>
              <a:t>10/07/2010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7A583A-6B09-4BDC-A704-8240E56CAE3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8C6B6-A2EA-4937-8D3B-6BCD6B623B61}" type="datetimeFigureOut">
              <a:rPr lang="fr-FR"/>
              <a:pPr>
                <a:defRPr/>
              </a:pPr>
              <a:t>10/07/2010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91C61-4B22-4CDB-ACC7-44E607769C3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E4234C-BF68-4046-BAE3-B574887E4AAE}" type="datetimeFigureOut">
              <a:rPr lang="fr-FR"/>
              <a:pPr>
                <a:defRPr/>
              </a:pPr>
              <a:t>10/07/2010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C70A46-C149-4AF5-935B-ADD3A5725DA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EA800-FF89-48E2-8581-2E26A15D1154}" type="datetimeFigureOut">
              <a:rPr lang="fr-FR"/>
              <a:pPr>
                <a:defRPr/>
              </a:pPr>
              <a:t>10/07/2010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79AC6-5C25-481A-BA95-DDFFF570148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0DDDF0-492A-4442-9EC3-A8CF5B1E26CA}" type="datetimeFigureOut">
              <a:rPr lang="fr-FR"/>
              <a:pPr>
                <a:defRPr/>
              </a:pPr>
              <a:t>10/07/2010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06438-7ED6-43E0-8BDB-ACFFBDC1F76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1B4CC14-072B-4F29-9997-09451555061D}" type="datetimeFigureOut">
              <a:rPr lang="fr-FR"/>
              <a:pPr>
                <a:defRPr/>
              </a:pPr>
              <a:t>10/07/2010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0715367-745E-4D7A-9075-E1D8293A019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31" name="Image 6" descr="bandeau1_mathx_didier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76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ransition spd="slow">
    <p:pull dir="ld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D7FDE6F-C5BB-45A6-AAA7-B6FCE6142EA5}" type="datetimeFigureOut">
              <a:rPr lang="fr-FR"/>
              <a:pPr>
                <a:defRPr/>
              </a:pPr>
              <a:t>10/07/2010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8DAFEEF-13F0-4A7C-8D2E-B5D5CB3CD46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2055" name="Image 6" descr="bandeau2_mathx_didier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1" r:id="rId2"/>
    <p:sldLayoutId id="2147483680" r:id="rId3"/>
    <p:sldLayoutId id="2147483679" r:id="rId4"/>
    <p:sldLayoutId id="2147483678" r:id="rId5"/>
    <p:sldLayoutId id="2147483677" r:id="rId6"/>
    <p:sldLayoutId id="2147483676" r:id="rId7"/>
    <p:sldLayoutId id="2147483675" r:id="rId8"/>
    <p:sldLayoutId id="2147483674" r:id="rId9"/>
    <p:sldLayoutId id="2147483673" r:id="rId10"/>
    <p:sldLayoutId id="2147483672" r:id="rId11"/>
  </p:sldLayoutIdLst>
  <p:transition spd="slow">
    <p:pull dir="ld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ctrTitle"/>
          </p:nvPr>
        </p:nvSpPr>
        <p:spPr>
          <a:xfrm>
            <a:off x="714375" y="3214688"/>
            <a:ext cx="7772400" cy="1470025"/>
          </a:xfrm>
        </p:spPr>
        <p:txBody>
          <a:bodyPr/>
          <a:lstStyle/>
          <a:p>
            <a:r>
              <a:rPr lang="fr-FR" dirty="0" smtClean="0"/>
              <a:t>Coefficient directeur d’une droite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472488" cy="844699"/>
          </a:xfrm>
        </p:spPr>
        <p:txBody>
          <a:bodyPr>
            <a:normAutofit fontScale="90000"/>
          </a:bodyPr>
          <a:lstStyle/>
          <a:p>
            <a:pPr algn="l">
              <a:buFont typeface="Calibri" pitchFamily="34" charset="0"/>
              <a:buAutoNum type="arabicPeriod"/>
            </a:pPr>
            <a:r>
              <a:rPr lang="fr-FR" sz="4000" dirty="0" smtClean="0"/>
              <a:t>Lire le coefficient directeur de la droite rouge 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 cstate="print"/>
          <a:srcRect t="162"/>
          <a:stretch>
            <a:fillRect/>
          </a:stretch>
        </p:blipFill>
        <p:spPr bwMode="auto">
          <a:xfrm>
            <a:off x="3203848" y="2212064"/>
            <a:ext cx="2667000" cy="445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>
            <a:normAutofit fontScale="90000"/>
          </a:bodyPr>
          <a:lstStyle/>
          <a:p>
            <a:pPr algn="l">
              <a:buFont typeface="Calibri" pitchFamily="34" charset="0"/>
              <a:buAutoNum type="arabicPeriod" startAt="2"/>
            </a:pPr>
            <a:r>
              <a:rPr lang="fr-FR" sz="4000" dirty="0" smtClean="0"/>
              <a:t>Lire le coefficient directeur de la droite rouge </a:t>
            </a: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1916832"/>
            <a:ext cx="4221052" cy="4696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>
            <a:normAutofit fontScale="90000"/>
          </a:bodyPr>
          <a:lstStyle/>
          <a:p>
            <a:pPr algn="l">
              <a:buFont typeface="Calibri" pitchFamily="34" charset="0"/>
              <a:buAutoNum type="arabicPeriod" startAt="3"/>
            </a:pPr>
            <a:r>
              <a:rPr lang="fr-FR" sz="4000" dirty="0" smtClean="0"/>
              <a:t>Lire le coefficient directeur de la droite rouge </a:t>
            </a: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 cstate="print"/>
          <a:srcRect t="218"/>
          <a:stretch>
            <a:fillRect/>
          </a:stretch>
        </p:blipFill>
        <p:spPr bwMode="auto">
          <a:xfrm>
            <a:off x="2195736" y="2501076"/>
            <a:ext cx="5400184" cy="3736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>
            <a:normAutofit fontScale="90000"/>
          </a:bodyPr>
          <a:lstStyle/>
          <a:p>
            <a:pPr algn="l">
              <a:buFont typeface="Calibri" pitchFamily="34" charset="0"/>
              <a:buAutoNum type="arabicPeriod" startAt="4"/>
            </a:pPr>
            <a:r>
              <a:rPr lang="fr-FR" sz="4000" dirty="0" smtClean="0"/>
              <a:t>Lire le coefficient directeur de la droite rouge </a:t>
            </a:r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2" cstate="print"/>
          <a:srcRect t="554"/>
          <a:stretch>
            <a:fillRect/>
          </a:stretch>
        </p:blipFill>
        <p:spPr bwMode="auto">
          <a:xfrm>
            <a:off x="2123728" y="2228009"/>
            <a:ext cx="5670683" cy="415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>
            <a:normAutofit fontScale="90000"/>
          </a:bodyPr>
          <a:lstStyle/>
          <a:p>
            <a:pPr algn="l">
              <a:buFont typeface="Calibri" pitchFamily="34" charset="0"/>
              <a:buAutoNum type="arabicPeriod" startAt="5"/>
            </a:pPr>
            <a:r>
              <a:rPr lang="fr-FR" dirty="0" smtClean="0"/>
              <a:t>Lire le coefficient directeur de la droite rouge </a:t>
            </a:r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700808"/>
            <a:ext cx="3179440" cy="5016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>
            <a:normAutofit fontScale="90000"/>
          </a:bodyPr>
          <a:lstStyle/>
          <a:p>
            <a:pPr algn="l">
              <a:buFont typeface="Calibri" pitchFamily="34" charset="0"/>
              <a:buAutoNum type="arabicPeriod" startAt="6"/>
            </a:pPr>
            <a:r>
              <a:rPr lang="fr-FR" sz="3600" dirty="0" smtClean="0"/>
              <a:t>Lire le coefficient directeur de la droite rouge </a:t>
            </a:r>
            <a:endParaRPr lang="fr-FR" sz="4000" dirty="0" smtClean="0"/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348880"/>
            <a:ext cx="5448224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>
            <a:normAutofit fontScale="90000"/>
          </a:bodyPr>
          <a:lstStyle/>
          <a:p>
            <a:pPr algn="l">
              <a:buFont typeface="Calibri" pitchFamily="34" charset="0"/>
              <a:buAutoNum type="arabicPeriod" startAt="7"/>
            </a:pPr>
            <a:r>
              <a:rPr lang="fr-FR" sz="4000" dirty="0" smtClean="0"/>
              <a:t>Lire le coefficient directeur de la droite rouge </a:t>
            </a:r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2420888"/>
            <a:ext cx="6044337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>
            <a:normAutofit fontScale="90000"/>
          </a:bodyPr>
          <a:lstStyle/>
          <a:p>
            <a:pPr algn="l">
              <a:buFont typeface="Calibri" pitchFamily="34" charset="0"/>
              <a:buAutoNum type="arabicPeriod" startAt="8"/>
            </a:pPr>
            <a:r>
              <a:rPr lang="fr-FR" dirty="0" smtClean="0"/>
              <a:t>Lire le coefficient directeur de la droite rouge </a:t>
            </a:r>
            <a:endParaRPr lang="fr-FR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420888"/>
            <a:ext cx="5832648" cy="4138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buFont typeface="+mj-lt"/>
              <a:buAutoNum type="arabicPeriod" startAt="9"/>
              <a:defRPr/>
            </a:pPr>
            <a:r>
              <a:rPr lang="fr-FR" dirty="0" smtClean="0"/>
              <a:t>Lire le coefficient directeur de la droite rouge </a:t>
            </a:r>
            <a:endParaRPr lang="fr-FR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348880"/>
            <a:ext cx="4517017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457200" y="1000124"/>
            <a:ext cx="4474840" cy="1636787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buFont typeface="+mj-lt"/>
              <a:buAutoNum type="arabicPeriod" startAt="10"/>
              <a:defRPr/>
            </a:pPr>
            <a:r>
              <a:rPr lang="fr-FR" dirty="0" smtClean="0"/>
              <a:t>Lire le coefficient directeur de la droite rouge </a:t>
            </a:r>
            <a:endParaRPr lang="fr-FR" dirty="0"/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980728"/>
            <a:ext cx="3763032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ce réservé du contenu 2"/>
          <p:cNvSpPr>
            <a:spLocks noGrp="1"/>
          </p:cNvSpPr>
          <p:nvPr>
            <p:ph idx="1"/>
          </p:nvPr>
        </p:nvSpPr>
        <p:spPr>
          <a:xfrm>
            <a:off x="428625" y="928688"/>
            <a:ext cx="8229600" cy="4643437"/>
          </a:xfrm>
        </p:spPr>
        <p:txBody>
          <a:bodyPr/>
          <a:lstStyle/>
          <a:p>
            <a:pPr>
              <a:buFont typeface="Arial" charset="0"/>
              <a:buNone/>
            </a:pPr>
            <a:endParaRPr lang="fr-FR" smtClean="0"/>
          </a:p>
          <a:p>
            <a:pPr>
              <a:buFont typeface="Arial" charset="0"/>
              <a:buNone/>
            </a:pPr>
            <a:endParaRPr lang="fr-FR" smtClean="0"/>
          </a:p>
          <a:p>
            <a:pPr>
              <a:buFont typeface="Arial" charset="0"/>
              <a:buNone/>
            </a:pPr>
            <a:endParaRPr lang="fr-FR" smtClean="0"/>
          </a:p>
          <a:p>
            <a:pPr algn="ctr">
              <a:buFont typeface="Arial" charset="0"/>
              <a:buNone/>
            </a:pPr>
            <a:r>
              <a:rPr lang="fr-FR" sz="6000" smtClean="0"/>
              <a:t>Solutions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472488" cy="844699"/>
          </a:xfrm>
        </p:spPr>
        <p:txBody>
          <a:bodyPr>
            <a:normAutofit fontScale="90000"/>
          </a:bodyPr>
          <a:lstStyle/>
          <a:p>
            <a:pPr algn="l">
              <a:buFont typeface="Calibri" pitchFamily="34" charset="0"/>
              <a:buAutoNum type="arabicPeriod"/>
            </a:pPr>
            <a:r>
              <a:rPr lang="fr-FR" sz="4000" dirty="0" smtClean="0"/>
              <a:t>Lire le coefficient directeur de la droite rouge </a:t>
            </a:r>
          </a:p>
        </p:txBody>
      </p:sp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556792"/>
            <a:ext cx="3834755" cy="4901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2924944"/>
            <a:ext cx="1699661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>
            <a:normAutofit fontScale="90000"/>
          </a:bodyPr>
          <a:lstStyle/>
          <a:p>
            <a:pPr algn="l">
              <a:buFont typeface="Calibri" pitchFamily="34" charset="0"/>
              <a:buAutoNum type="arabicPeriod" startAt="2"/>
            </a:pPr>
            <a:r>
              <a:rPr lang="fr-FR" sz="4000" dirty="0" smtClean="0"/>
              <a:t>Lire le coefficient directeur de la droite rouge </a:t>
            </a: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1628800"/>
            <a:ext cx="4563988" cy="4898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2852936"/>
            <a:ext cx="205706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>
            <a:normAutofit fontScale="90000"/>
          </a:bodyPr>
          <a:lstStyle/>
          <a:p>
            <a:pPr algn="l">
              <a:buFont typeface="Calibri" pitchFamily="34" charset="0"/>
              <a:buAutoNum type="arabicPeriod" startAt="3"/>
            </a:pPr>
            <a:r>
              <a:rPr lang="fr-FR" sz="4000" dirty="0" smtClean="0"/>
              <a:t>Lire le coefficient directeur de la droite rouge </a:t>
            </a:r>
          </a:p>
        </p:txBody>
      </p:sp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068960"/>
            <a:ext cx="2159124" cy="1090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2060848"/>
            <a:ext cx="5256584" cy="4337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>
            <a:normAutofit fontScale="90000"/>
          </a:bodyPr>
          <a:lstStyle/>
          <a:p>
            <a:pPr algn="l">
              <a:buFont typeface="Calibri" pitchFamily="34" charset="0"/>
              <a:buAutoNum type="arabicPeriod" startAt="4"/>
            </a:pPr>
            <a:r>
              <a:rPr lang="fr-FR" sz="4000" dirty="0" smtClean="0"/>
              <a:t>Lire le coefficient directeur de la droite rouge </a:t>
            </a:r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996952"/>
            <a:ext cx="1872208" cy="1280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39" y="1844824"/>
            <a:ext cx="5417023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>
            <a:normAutofit fontScale="90000"/>
          </a:bodyPr>
          <a:lstStyle/>
          <a:p>
            <a:pPr algn="l">
              <a:buFont typeface="Calibri" pitchFamily="34" charset="0"/>
              <a:buAutoNum type="arabicPeriod" startAt="5"/>
            </a:pPr>
            <a:r>
              <a:rPr lang="fr-FR" dirty="0" smtClean="0"/>
              <a:t>Lire le coefficient directeur de la droite rouge </a:t>
            </a:r>
          </a:p>
        </p:txBody>
      </p:sp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1988840"/>
            <a:ext cx="3384376" cy="4661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2996952"/>
            <a:ext cx="2263109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>
            <a:normAutofit fontScale="90000"/>
          </a:bodyPr>
          <a:lstStyle/>
          <a:p>
            <a:pPr algn="l">
              <a:buFont typeface="Calibri" pitchFamily="34" charset="0"/>
              <a:buAutoNum type="arabicPeriod" startAt="6"/>
            </a:pPr>
            <a:r>
              <a:rPr lang="fr-FR" sz="3600" dirty="0" smtClean="0"/>
              <a:t>Lire le coefficient directeur de la droite rouge </a:t>
            </a:r>
            <a:endParaRPr lang="fr-FR" sz="4000" dirty="0" smtClean="0"/>
          </a:p>
        </p:txBody>
      </p:sp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7" y="2780928"/>
            <a:ext cx="2995533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1916832"/>
            <a:ext cx="5604488" cy="44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>
            <a:normAutofit fontScale="90000"/>
          </a:bodyPr>
          <a:lstStyle/>
          <a:p>
            <a:pPr algn="l">
              <a:buFont typeface="Calibri" pitchFamily="34" charset="0"/>
              <a:buAutoNum type="arabicPeriod" startAt="7"/>
            </a:pPr>
            <a:r>
              <a:rPr lang="fr-FR" sz="4000" dirty="0" smtClean="0"/>
              <a:t>Lire le coefficient directeur de la droite rouge </a:t>
            </a:r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2348880"/>
            <a:ext cx="5647450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852936"/>
            <a:ext cx="2391069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>
            <a:normAutofit fontScale="90000"/>
          </a:bodyPr>
          <a:lstStyle/>
          <a:p>
            <a:pPr algn="l">
              <a:buFont typeface="Calibri" pitchFamily="34" charset="0"/>
              <a:buAutoNum type="arabicPeriod" startAt="8"/>
            </a:pPr>
            <a:r>
              <a:rPr lang="fr-FR" dirty="0" smtClean="0"/>
              <a:t>Lire le coefficient directeur de la droite rouge </a:t>
            </a:r>
            <a:endParaRPr lang="fr-FR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2492896"/>
            <a:ext cx="5805951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99" y="3068960"/>
            <a:ext cx="1739997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buFont typeface="+mj-lt"/>
              <a:buAutoNum type="arabicPeriod" startAt="9"/>
              <a:defRPr/>
            </a:pPr>
            <a:r>
              <a:rPr lang="fr-FR" dirty="0" smtClean="0"/>
              <a:t>Lire le coefficient directeur de la droite rouge </a:t>
            </a:r>
            <a:endParaRPr lang="fr-FR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5" y="3140968"/>
            <a:ext cx="1753909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700808"/>
            <a:ext cx="4536554" cy="4920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457200" y="1000124"/>
            <a:ext cx="4474840" cy="1636787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buFont typeface="+mj-lt"/>
              <a:buAutoNum type="arabicPeriod" startAt="10"/>
              <a:defRPr/>
            </a:pPr>
            <a:r>
              <a:rPr lang="fr-FR" dirty="0" smtClean="0"/>
              <a:t>Lire le coefficient directeur de la droite rouge </a:t>
            </a:r>
            <a:endParaRPr lang="fr-FR" dirty="0"/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1124744"/>
            <a:ext cx="3600450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3501007"/>
            <a:ext cx="1656184" cy="130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295</TotalTime>
  <Words>165</Words>
  <Application>Microsoft Office PowerPoint</Application>
  <PresentationFormat>Affichage à l'écran (4:3)</PresentationFormat>
  <Paragraphs>25</Paragraphs>
  <Slides>22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22</vt:i4>
      </vt:variant>
    </vt:vector>
  </HeadingPairs>
  <TitlesOfParts>
    <vt:vector size="24" baseType="lpstr">
      <vt:lpstr>titre</vt:lpstr>
      <vt:lpstr>diaposcourantes</vt:lpstr>
      <vt:lpstr>Coefficient directeur d’une droite</vt:lpstr>
      <vt:lpstr>Lire le coefficient directeur de la droite rouge </vt:lpstr>
      <vt:lpstr>Lire le coefficient directeur de la droite rouge </vt:lpstr>
      <vt:lpstr>Lire le coefficient directeur de la droite rouge </vt:lpstr>
      <vt:lpstr>Lire le coefficient directeur de la droite rouge </vt:lpstr>
      <vt:lpstr>Lire le coefficient directeur de la droite rouge </vt:lpstr>
      <vt:lpstr>Lire le coefficient directeur de la droite rouge </vt:lpstr>
      <vt:lpstr>Lire le coefficient directeur de la droite rouge </vt:lpstr>
      <vt:lpstr>Lire le coefficient directeur de la droite rouge </vt:lpstr>
      <vt:lpstr>Lire le coefficient directeur de la droite rouge </vt:lpstr>
      <vt:lpstr>Lire le coefficient directeur de la droite rouge </vt:lpstr>
      <vt:lpstr>Diapositive 12</vt:lpstr>
      <vt:lpstr>Lire le coefficient directeur de la droite rouge </vt:lpstr>
      <vt:lpstr>Lire le coefficient directeur de la droite rouge </vt:lpstr>
      <vt:lpstr>Lire le coefficient directeur de la droite rouge </vt:lpstr>
      <vt:lpstr>Lire le coefficient directeur de la droite rouge </vt:lpstr>
      <vt:lpstr>Lire le coefficient directeur de la droite rouge </vt:lpstr>
      <vt:lpstr>Lire le coefficient directeur de la droite rouge </vt:lpstr>
      <vt:lpstr>Lire le coefficient directeur de la droite rouge </vt:lpstr>
      <vt:lpstr>Lire le coefficient directeur de la droite rouge </vt:lpstr>
      <vt:lpstr>Lire le coefficient directeur de la droite rouge </vt:lpstr>
      <vt:lpstr>Lire le coefficient directeur de la droite rouge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MH</cp:lastModifiedBy>
  <cp:revision>53</cp:revision>
  <dcterms:created xsi:type="dcterms:W3CDTF">2010-05-07T13:51:37Z</dcterms:created>
  <dcterms:modified xsi:type="dcterms:W3CDTF">2010-07-10T19:54:44Z</dcterms:modified>
</cp:coreProperties>
</file>