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1" r:id="rId4"/>
    <p:sldId id="266" r:id="rId5"/>
    <p:sldId id="257" r:id="rId6"/>
    <p:sldId id="285" r:id="rId7"/>
    <p:sldId id="261" r:id="rId8"/>
    <p:sldId id="259" r:id="rId9"/>
    <p:sldId id="262" r:id="rId10"/>
    <p:sldId id="263" r:id="rId11"/>
    <p:sldId id="278" r:id="rId12"/>
    <p:sldId id="265" r:id="rId13"/>
    <p:sldId id="268" r:id="rId14"/>
    <p:sldId id="283" r:id="rId15"/>
    <p:sldId id="282" r:id="rId16"/>
    <p:sldId id="284" r:id="rId17"/>
    <p:sldId id="286" r:id="rId18"/>
    <p:sldId id="287" r:id="rId19"/>
    <p:sldId id="289" r:id="rId20"/>
    <p:sldId id="288" r:id="rId21"/>
    <p:sldId id="292" r:id="rId22"/>
    <p:sldId id="290" r:id="rId23"/>
    <p:sldId id="291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E55AE-D8AC-4EF6-AA86-697BBAFD75B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ACC83-D4EE-49FE-8183-D3B0AABEF6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31731-EDD3-49F1-9A69-7AC3ADCAD4E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FB598-5906-45B0-B164-24F1B03285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3F92F-0DE7-44EC-A82A-9F6221A8EB3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3717C-6E90-42FF-9BD1-F78ED390D1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7FB56-CB85-41DE-A92E-AB01BD7BAFB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D10E0-1C25-481D-91B7-298F74D197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9E2B8-DE2A-4BA1-B81F-4532E03DD21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AF68-A02D-4A4C-AA6A-F21C3DDEC4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4407-7AF3-4BD5-A4B3-0CEF457EB39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E3A0E-5658-4992-ACE6-7EEF92F5EB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F2D28-4374-4997-8B62-403700D2E64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8C5D1-C7A1-4520-BEB6-14DE6793AD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431B6-BF01-4061-8B19-27F1CB59068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1B5A2-1650-4CD6-99A9-6BB1484525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CA1A3-36E6-49D9-B404-3B8D882FCF7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9F0F7-F995-4FD2-A965-D602DCDB87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13564-8C24-4E44-811D-B71F2DA7917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28976-531D-4960-973F-0399CE8CCC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17BF-3C24-4A5D-9C1B-BEAAEB505F4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00DEC-D703-4F94-B17D-0BE464692E3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8C468-0AC6-4BCD-93F4-DCCCF4906393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D19FE-05E7-4161-8D0F-9550AFDBDD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3FC56-29A8-423F-8C34-5401F946241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2B206-854E-41B0-BBF6-92C01F342A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B1589-0F6C-4279-ADA0-EEBFF270569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4E3AA-1DE9-4C6E-B82C-378FBFBE96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8BD0-DD4A-4507-B4F7-CABFAE615CB3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5492C-A10B-4CC2-A13F-13C3B8AB91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93BE0-E4A7-43F0-8183-2C968B3360E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4C35F-A1E7-4708-906C-C32FC8DFBF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5EA4C-E58C-4EFD-8744-58742F8964D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01712-FC18-4E9D-9903-BEAF0D5386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6BD4-7EFB-4BC8-981C-489CBDCC669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505F0-5AB8-4ED9-9FE9-6463FFCE5F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E6C86-519C-4EDE-9DBB-923D82A4C2E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C9378-D7D7-42A2-ABE7-58989AD5F9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A48A-7D13-4FF2-91E1-6F8A8F65E5B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45B7C-09E9-450F-8676-2D647A34D0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CCE21-6953-45BE-950E-116A673814A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8A5A9-9E64-4103-93E5-661801393E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9F927-55EF-43F9-9AF4-91F200E8B86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9DCC4-A91E-48D9-AFB8-BBDBF6F842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0359D6-6F78-4CBB-9006-B86E4CEA91F3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B8A4A7-8AF5-43EA-8F58-4FF1835ABB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2BFDEB-C792-4C03-BAA4-A9E3FD082AA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5F871E-0243-4EAA-AF00-5EB0E18843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Positions relatives de droites dans l’espace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Position relative de (CH) et (DG)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8313" y="2420938"/>
            <a:ext cx="2087562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</p:txBody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1363" y="2432050"/>
            <a:ext cx="5278437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Cambria Math" pitchFamily="18" charset="0"/>
              </a:rPr>
              <a:t>Position relative de (AC) et (BH)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8313" y="2420938"/>
            <a:ext cx="21590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</p:txBody>
      </p:sp>
      <p:pic>
        <p:nvPicPr>
          <p:cNvPr id="512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133600"/>
            <a:ext cx="5707062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250825" y="1000125"/>
            <a:ext cx="88931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Positions relatives de (BE) et (CH)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614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133600"/>
            <a:ext cx="5707062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468313" y="2420938"/>
            <a:ext cx="2087562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/>
          </p:cNvSpPr>
          <p:nvPr/>
        </p:nvSpPr>
        <p:spPr bwMode="auto">
          <a:xfrm>
            <a:off x="250825" y="1000125"/>
            <a:ext cx="88931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 dirty="0"/>
              <a:t>Position relative de (BI) et </a:t>
            </a:r>
            <a:r>
              <a:rPr lang="fr-FR" sz="4000" dirty="0" smtClean="0"/>
              <a:t>(HG</a:t>
            </a:r>
            <a:r>
              <a:rPr lang="fr-FR" sz="4000" dirty="0"/>
              <a:t>)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8313" y="2420938"/>
            <a:ext cx="24479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I est le milieu de [CG]. 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133600"/>
            <a:ext cx="5707063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250825" y="1000125"/>
            <a:ext cx="8893175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Position relative de (CK) et (AB)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8195" name="Picture 8"/>
          <p:cNvPicPr>
            <a:picLocks noChangeAspect="1" noChangeArrowheads="1"/>
          </p:cNvPicPr>
          <p:nvPr/>
        </p:nvPicPr>
        <p:blipFill>
          <a:blip r:embed="rId2" cstate="print"/>
          <a:srcRect l="6261"/>
          <a:stretch>
            <a:fillRect/>
          </a:stretch>
        </p:blipFill>
        <p:spPr bwMode="auto">
          <a:xfrm>
            <a:off x="3419475" y="1989138"/>
            <a:ext cx="531018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68313" y="2420938"/>
            <a:ext cx="24479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K est le milieu de [AD].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Position relative de (HB) et (AG)</a:t>
            </a:r>
          </a:p>
        </p:txBody>
      </p:sp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2222500"/>
            <a:ext cx="5976937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68313" y="2420938"/>
            <a:ext cx="244792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ABCDEFGH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 cube.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Position relative de (SB) et (AC)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02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2133600"/>
            <a:ext cx="6027737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68313" y="2420938"/>
            <a:ext cx="24479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SABCD 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est une pyramide.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Position relative de (IJ) et (AC)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pic>
        <p:nvPicPr>
          <p:cNvPr id="1126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1363" y="2498725"/>
            <a:ext cx="52641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68313" y="2420938"/>
            <a:ext cx="2663825" cy="267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SABCD est une pyramide.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I est le milieu de [SA].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J est le milieu de [SC].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Position relative de (IJ) et (AD)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68313" y="2420938"/>
            <a:ext cx="2663825" cy="267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SABCD est une pyramide.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I est le milieu </a:t>
            </a:r>
            <a:br>
              <a:rPr lang="fr-FR" sz="2800" dirty="0">
                <a:latin typeface="+mj-lt"/>
              </a:rPr>
            </a:br>
            <a:r>
              <a:rPr lang="fr-FR" sz="2800" dirty="0">
                <a:latin typeface="+mj-lt"/>
              </a:rPr>
              <a:t>de [SA].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J est le milieu </a:t>
            </a:r>
            <a:br>
              <a:rPr lang="fr-FR" sz="2800" dirty="0">
                <a:latin typeface="+mj-lt"/>
              </a:rPr>
            </a:br>
            <a:r>
              <a:rPr lang="fr-FR" sz="2800" dirty="0">
                <a:latin typeface="+mj-lt"/>
              </a:rPr>
              <a:t>de [SC].</a:t>
            </a:r>
          </a:p>
        </p:txBody>
      </p:sp>
      <p:pic>
        <p:nvPicPr>
          <p:cNvPr id="1229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492375"/>
            <a:ext cx="5362575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Position relative de (IK) et (AD)</a:t>
            </a:r>
          </a:p>
        </p:txBody>
      </p:sp>
      <p:pic>
        <p:nvPicPr>
          <p:cNvPr id="1331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1363" y="2498725"/>
            <a:ext cx="55626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68313" y="2420938"/>
            <a:ext cx="2808287" cy="267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j-lt"/>
              </a:rPr>
              <a:t>SABCD est une pyramide.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I est le milieu </a:t>
            </a:r>
            <a:br>
              <a:rPr lang="fr-FR" sz="2800" dirty="0">
                <a:latin typeface="+mj-lt"/>
              </a:rPr>
            </a:br>
            <a:r>
              <a:rPr lang="fr-FR" sz="2800" dirty="0">
                <a:latin typeface="+mj-lt"/>
              </a:rPr>
              <a:t>de [SA].</a:t>
            </a:r>
          </a:p>
          <a:p>
            <a:pPr>
              <a:defRPr/>
            </a:pPr>
            <a:r>
              <a:rPr lang="fr-FR" sz="2800" dirty="0">
                <a:latin typeface="+mj-lt"/>
              </a:rPr>
              <a:t>K appartient à  [SD] et SK =     SD.</a:t>
            </a:r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4508500"/>
            <a:ext cx="287337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Position relative de (CH) et (DG)</a:t>
            </a:r>
            <a:endParaRPr lang="fr-FR" sz="4000" i="1" smtClean="0">
              <a:latin typeface="Times" pitchFamily="18" charset="0"/>
            </a:endParaRPr>
          </a:p>
        </p:txBody>
      </p:sp>
      <p:pic>
        <p:nvPicPr>
          <p:cNvPr id="1536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133600"/>
            <a:ext cx="5580062" cy="432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6227763" y="2781300"/>
            <a:ext cx="26654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Sécantes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Cambria Math" pitchFamily="18" charset="0"/>
              </a:rPr>
              <a:t>Position relative de (AC) et (BH)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76825" y="2708275"/>
            <a:ext cx="34559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   Non coplanaires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 r="9566"/>
          <a:stretch>
            <a:fillRect/>
          </a:stretch>
        </p:blipFill>
        <p:spPr bwMode="auto">
          <a:xfrm>
            <a:off x="395288" y="1989138"/>
            <a:ext cx="4968875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250825" y="1000125"/>
            <a:ext cx="88931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Position relative de (BE) et (CH)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17411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76475"/>
            <a:ext cx="547846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940425" y="2708275"/>
            <a:ext cx="28082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Parallèles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/>
          </p:cNvSpPr>
          <p:nvPr/>
        </p:nvSpPr>
        <p:spPr bwMode="auto">
          <a:xfrm>
            <a:off x="250825" y="1000125"/>
            <a:ext cx="88931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Position relative de (BI) et </a:t>
            </a:r>
            <a:r>
              <a:rPr lang="fr-FR" sz="4000" smtClean="0"/>
              <a:t>(HG</a:t>
            </a:r>
            <a:r>
              <a:rPr lang="fr-FR" sz="4000"/>
              <a:t>)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157413"/>
            <a:ext cx="5400675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867400" y="2924175"/>
            <a:ext cx="291623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Non coplanaires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250825" y="1000125"/>
            <a:ext cx="8893175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Position relative de (CK) et (AB)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2" cstate="print"/>
          <a:srcRect l="6261"/>
          <a:stretch>
            <a:fillRect/>
          </a:stretch>
        </p:blipFill>
        <p:spPr bwMode="auto">
          <a:xfrm>
            <a:off x="539750" y="1916113"/>
            <a:ext cx="530860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6300788" y="2781300"/>
            <a:ext cx="25923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Sécantes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Position relative de (HB) et (AG)</a:t>
            </a:r>
          </a:p>
        </p:txBody>
      </p:sp>
      <p:pic>
        <p:nvPicPr>
          <p:cNvPr id="2048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22500"/>
            <a:ext cx="5976938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6227763" y="2636838"/>
            <a:ext cx="29162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Sécantes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Position relative de (SB) et (AC)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2150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9138"/>
            <a:ext cx="6027738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5580063" y="2276475"/>
            <a:ext cx="31686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Non coplanaires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Position relative de (IJ) et (AC)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pic>
        <p:nvPicPr>
          <p:cNvPr id="2253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05038"/>
            <a:ext cx="526573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795963" y="2924175"/>
            <a:ext cx="2376487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Parallèles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Position relative de (IJ) et (AD)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580063" y="2276475"/>
            <a:ext cx="30956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Non coplanaires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938"/>
            <a:ext cx="517207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Position relative de (IK) et (AD)</a:t>
            </a:r>
          </a:p>
        </p:txBody>
      </p:sp>
      <p:pic>
        <p:nvPicPr>
          <p:cNvPr id="245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5562600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6227763" y="2781300"/>
            <a:ext cx="21605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Sécantes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804</TotalTime>
  <Words>314</Words>
  <Application>Microsoft Office PowerPoint</Application>
  <PresentationFormat>Affichage à l'écran (4:3)</PresentationFormat>
  <Paragraphs>60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Positions relatives de droites dans l’espace</vt:lpstr>
      <vt:lpstr>Position relative de (CH) et (DG)</vt:lpstr>
      <vt:lpstr>Position relative de (AC) et (BH)</vt:lpstr>
      <vt:lpstr>Diapositive 4</vt:lpstr>
      <vt:lpstr>Diapositive 5</vt:lpstr>
      <vt:lpstr>Position relative de (CK) et (AB) </vt:lpstr>
      <vt:lpstr>Position relative de (HB) et (AG)</vt:lpstr>
      <vt:lpstr>Position relative de (SB) et (AC)</vt:lpstr>
      <vt:lpstr>Position relative de (IJ) et (AC)</vt:lpstr>
      <vt:lpstr>Position relative de (IJ) et (AD)</vt:lpstr>
      <vt:lpstr> Position relative de (IK) et (AD)</vt:lpstr>
      <vt:lpstr>Diapositive 12</vt:lpstr>
      <vt:lpstr>Position relative de (CH) et (DG)</vt:lpstr>
      <vt:lpstr>Position relative de (AC) et (BH)</vt:lpstr>
      <vt:lpstr>Diapositive 15</vt:lpstr>
      <vt:lpstr>Diapositive 16</vt:lpstr>
      <vt:lpstr>Position relative de (CK) et (AB) </vt:lpstr>
      <vt:lpstr>Position relative de (HB) et (AG)</vt:lpstr>
      <vt:lpstr>Position relative de (SB) et (AC)</vt:lpstr>
      <vt:lpstr>Position relative de (IJ) et (AC)</vt:lpstr>
      <vt:lpstr>Position relative de (IJ) et (AD)</vt:lpstr>
      <vt:lpstr> Position relative de (IK) et (AD)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78</cp:revision>
  <dcterms:created xsi:type="dcterms:W3CDTF">2010-05-07T13:51:37Z</dcterms:created>
  <dcterms:modified xsi:type="dcterms:W3CDTF">2010-07-12T05:11:32Z</dcterms:modified>
</cp:coreProperties>
</file>