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81" r:id="rId4"/>
    <p:sldId id="257" r:id="rId5"/>
    <p:sldId id="282" r:id="rId6"/>
    <p:sldId id="260" r:id="rId7"/>
    <p:sldId id="263" r:id="rId8"/>
    <p:sldId id="278" r:id="rId9"/>
    <p:sldId id="262" r:id="rId10"/>
    <p:sldId id="261" r:id="rId11"/>
    <p:sldId id="259" r:id="rId12"/>
    <p:sldId id="265" r:id="rId13"/>
    <p:sldId id="268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1" r:id="rId22"/>
    <p:sldId id="292" r:id="rId23"/>
    <p:sldId id="290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3" autoAdjust="0"/>
    <p:restoredTop sz="9466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1D149A1-66C9-472C-8558-2A2FB72BE38D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D8243EB-0AA1-40F5-B50E-A6D23B9E91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17E34-1E59-4577-9D73-9D6E40E07BF6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887CC-CCD9-4461-8B3D-2D0CD56DA3B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4F435-8DA3-47A8-A562-E15221184EF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202D6-09EB-4C14-A4A1-6030162A6D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EE74D-3BEE-4FA7-AE7C-858D55E3A90F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8DC9A-7F0E-4280-9061-4029F713ED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BBBFD-4F3A-4325-83EA-EAAD16FE7DB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3346-D7DE-42AB-B613-8A6D236924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E4FFD-F0B5-457B-B93C-335FB3CE539A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7DE9B-B73A-4F0B-B6CA-C3D98B1085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6C0E4-077C-4A9E-B5C2-CF0AE68DBF10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20DBA-F4AE-4524-8A65-20D7193AD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FE15-1A86-43E4-86FE-B8867BE24773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258E9-CE6E-40CC-827E-81032901536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9109-B73F-4D84-A625-065B19FBB7BA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C4FD1-4274-4C0C-B0BE-0157D260D5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5A56-ED52-4BE5-A317-0A8265CB0F55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84ECE-3F80-4F9D-8ADD-75E9BE87C9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CB8A9-4A69-4191-A5F7-AE1F7B6494A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18D2C-43F0-43CF-823B-FEC6C5D968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D7E01-8B9F-462A-8FCB-1558A54960C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3C79D-2F1C-4CFC-A022-033852AF52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AF1B9-EE31-486A-A805-8671616A6DCF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FDC6-5C14-433F-991F-6C763DBE7E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D1FE0-633F-4175-8B42-B74FD5133CE5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77CEA-BF6A-4C4B-B7B8-A8215D6475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51744-C7D9-49A3-80F8-77823EA27AC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DE212-CFE7-4FE3-91C2-83AE96E9D8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FF780-1C0B-413A-B5B5-7D19027EF2B0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02643-ADCE-4808-8E92-2EAD0D1F87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181E0-5E9D-4BBA-8E41-0BF73358DA9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C41D4-C283-41E1-AB2C-17241D4941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5356B-F78F-45E6-822A-DE8AC400ACE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3115E-5CB6-47C7-86AC-0DDD5388C9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823D2-310E-40EF-960E-2E50D5AEDEBD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463BA-7EB7-4610-A669-5E6E7405B9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39E66-C7B5-4654-9089-5BEE5F01618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2F3E-D9FE-49F6-8E7E-FF26CBA5F3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872E2-9DC4-42B9-8F3B-79DFA17921D7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0987F-F07D-4875-AD5A-236A3424F3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F3B53-7B17-4AB3-A647-C0A213924C9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237DF-222C-47F9-BBF6-203109D1F9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9397-B098-4778-9A07-B6D6ABE1E4E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C54F1-BF95-49D0-ABAB-9338318813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E680BDA-1F27-49C0-98CB-02CCC53AC0D9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9E1E02-069A-41EC-9D80-5EA49A7E23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A30F2A-F998-4D93-96C2-D359C2A40075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3CCE8E-640F-415A-82C1-0E95A419AC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 « carré » </a:t>
            </a:r>
            <a:br>
              <a:rPr lang="fr-FR" smtClean="0"/>
            </a:br>
            <a:r>
              <a:rPr lang="fr-FR" smtClean="0"/>
              <a:t>Fonctions polynômes de degré 2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Donner l’image par la fonction carré des réels :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36838"/>
            <a:ext cx="338455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708275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5445125"/>
            <a:ext cx="79216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3500438"/>
            <a:ext cx="5048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4652963"/>
            <a:ext cx="781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27088" y="25654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5123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Donner l’image par la fonction carré des réels :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565400"/>
            <a:ext cx="15525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3500438"/>
            <a:ext cx="1981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508500"/>
            <a:ext cx="8572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5516563"/>
            <a:ext cx="7524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Vrai ou Faux ?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7088" y="25654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2305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500438"/>
            <a:ext cx="27051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5516563"/>
            <a:ext cx="3781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508500"/>
            <a:ext cx="43338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Donner les valeurs de </a:t>
            </a:r>
            <a:r>
              <a:rPr lang="fr-FR" i="1" dirty="0" smtClean="0"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lang="fr-FR" sz="4000" dirty="0" smtClean="0">
                <a:latin typeface="Arial" charset="0"/>
                <a:ea typeface="+mn-ea"/>
                <a:cs typeface="+mn-cs"/>
              </a:rPr>
              <a:t> telles que :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349500"/>
            <a:ext cx="13049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5300663"/>
            <a:ext cx="24669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357563"/>
            <a:ext cx="1685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292600"/>
            <a:ext cx="1352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Lire graphiquement :</a:t>
            </a:r>
            <a:endParaRPr lang="fr-FR" i="1" smtClean="0">
              <a:latin typeface="Times New Roman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1188" y="2133600"/>
            <a:ext cx="3816350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les coordonnées du sommet de la parabole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3200" dirty="0"/>
              <a:t>.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/>
          </a:p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une équation de l’axe de symétrie de la parabole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3200" dirty="0"/>
              <a:t>.</a:t>
            </a:r>
          </a:p>
        </p:txBody>
      </p:sp>
      <p:pic>
        <p:nvPicPr>
          <p:cNvPr id="819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844675"/>
            <a:ext cx="3744913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smtClean="0">
                <a:cs typeface="Cambria Math" pitchFamily="18" charset="0"/>
              </a:rPr>
              <a:t>La fonction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smtClean="0">
                <a:cs typeface="Cambria Math" pitchFamily="18" charset="0"/>
              </a:rPr>
              <a:t> est-elle une fonction polynôme de degré 2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349500"/>
            <a:ext cx="504031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 </a:t>
            </a: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349500"/>
            <a:ext cx="36480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357563"/>
            <a:ext cx="26193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221163"/>
            <a:ext cx="38957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5229225"/>
            <a:ext cx="41148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5040312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parmi les expressions suivantes :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  </a:t>
            </a:r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060575"/>
            <a:ext cx="38163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573463"/>
            <a:ext cx="26193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45085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445125"/>
            <a:ext cx="2419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-5)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76327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les valeurs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x</a:t>
            </a:r>
            <a:r>
              <a:rPr lang="fr-FR" sz="3200" dirty="0">
                <a:latin typeface="+mn-lt"/>
              </a:rPr>
              <a:t> telles que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x</a:t>
            </a:r>
            <a:r>
              <a:rPr lang="fr-FR" sz="3200" dirty="0">
                <a:latin typeface="+mn-lt"/>
              </a:rPr>
              <a:t>) = 0.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l’axe de symétrie de la courbe </a:t>
            </a:r>
            <a:r>
              <a:rPr lang="fr-FR" sz="3200" i="1" dirty="0" err="1">
                <a:latin typeface="Times" pitchFamily="18" charset="0"/>
                <a:ea typeface="Cambria Math" pitchFamily="18" charset="0"/>
                <a:cs typeface="+mj-cs"/>
              </a:rPr>
              <a:t>Cf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 </a:t>
            </a:r>
            <a:r>
              <a:rPr lang="fr-FR" sz="3200" dirty="0">
                <a:latin typeface="+mn-lt"/>
              </a:rPr>
              <a:t>représentant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 f.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3)² - 4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650" y="2349500"/>
            <a:ext cx="76327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l’extremum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 </a:t>
            </a:r>
            <a:r>
              <a:rPr lang="fr-FR" sz="3200" dirty="0">
                <a:latin typeface="+mn-lt"/>
              </a:rPr>
              <a:t>sur R.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 tableau de variation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Retrouver l’expression de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smtClean="0">
                <a:cs typeface="Cambria Math" pitchFamily="18" charset="0"/>
              </a:rPr>
              <a:t>(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smtClean="0">
                <a:cs typeface="Cambria Math" pitchFamily="18" charset="0"/>
              </a:rPr>
              <a:t>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5040312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parmi les expressions suivantes :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  </a:t>
            </a:r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2205038"/>
            <a:ext cx="30670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445125"/>
            <a:ext cx="4057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3573463"/>
            <a:ext cx="37909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508500"/>
            <a:ext cx="40386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z="4000" smtClean="0"/>
              <a:t>Donner l’image par la fonction carré des réels : </a:t>
            </a:r>
            <a:endParaRPr lang="fr-FR" sz="4000" i="1" smtClean="0">
              <a:latin typeface="Times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636838"/>
            <a:ext cx="338455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708275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5445125"/>
            <a:ext cx="79216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3500438"/>
            <a:ext cx="5048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4652963"/>
            <a:ext cx="781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413" y="2636838"/>
            <a:ext cx="45720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413" y="3213100"/>
            <a:ext cx="4371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413" y="4581525"/>
            <a:ext cx="45815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11413" y="5229225"/>
            <a:ext cx="45339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95288" y="25654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sp>
        <p:nvSpPr>
          <p:cNvPr id="16387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z="4000"/>
              <a:t>Donner l’image par la fonction carré des réels : </a:t>
            </a:r>
            <a:endParaRPr lang="fr-FR" sz="4000" i="1">
              <a:latin typeface="Times" pitchFamily="18" charset="0"/>
            </a:endParaRP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565400"/>
            <a:ext cx="15525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3500438"/>
            <a:ext cx="1981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508500"/>
            <a:ext cx="8572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5516563"/>
            <a:ext cx="7524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975" y="2636838"/>
            <a:ext cx="6648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213" y="3573463"/>
            <a:ext cx="3943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4075" y="4437063"/>
            <a:ext cx="47529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5013" y="5500688"/>
            <a:ext cx="49244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z="4000"/>
              <a:t>Vrai ou Faux ? </a:t>
            </a:r>
            <a:endParaRPr lang="fr-FR" sz="4000" i="1">
              <a:latin typeface="Times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7088" y="25654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2305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3500438"/>
            <a:ext cx="27051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5516563"/>
            <a:ext cx="37814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508500"/>
            <a:ext cx="43338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6011863" y="2565400"/>
            <a:ext cx="2520950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VRAI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FAUX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FAUX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FAUX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179388" y="1000125"/>
            <a:ext cx="8964612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4"/>
              <a:defRPr/>
            </a:pPr>
            <a:r>
              <a:rPr lang="fr-FR" sz="4000" dirty="0" smtClean="0">
                <a:latin typeface="Arial" charset="0"/>
                <a:ea typeface="+mn-ea"/>
                <a:cs typeface="+mn-cs"/>
              </a:rPr>
              <a:t>Donner les valeurs de </a:t>
            </a:r>
            <a:r>
              <a:rPr lang="fr-FR" i="1" dirty="0" smtClean="0"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lang="fr-FR" sz="4000" dirty="0" smtClean="0">
                <a:latin typeface="Arial" charset="0"/>
                <a:ea typeface="+mn-ea"/>
                <a:cs typeface="+mn-cs"/>
              </a:rPr>
              <a:t> telles que :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a.     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1843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349500"/>
            <a:ext cx="13049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5300663"/>
            <a:ext cx="24669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357563"/>
            <a:ext cx="1685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4292600"/>
            <a:ext cx="1352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838" y="2420938"/>
            <a:ext cx="23336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8400" y="3284538"/>
            <a:ext cx="4476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838" y="4221163"/>
            <a:ext cx="28956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0" y="5300663"/>
            <a:ext cx="53340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5"/>
            </a:pPr>
            <a:r>
              <a:rPr lang="fr-FR" smtClean="0">
                <a:cs typeface="Cambria Math" pitchFamily="18" charset="0"/>
              </a:rPr>
              <a:t>Lire graphiquement :</a:t>
            </a:r>
            <a:endParaRPr lang="fr-FR" i="1" smtClean="0">
              <a:latin typeface="Times New Roman" pitchFamily="18" charset="0"/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1188" y="2133600"/>
            <a:ext cx="381635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spcAft>
                <a:spcPts val="600"/>
              </a:spcAft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les coordonnées du sommet de la parabole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3200" dirty="0"/>
              <a:t>.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/>
          </a:p>
          <a:p>
            <a:pPr marL="514350" indent="-51435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une équation de l’axe de symétrie de la parabole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3200" dirty="0"/>
              <a:t>.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3644900"/>
            <a:ext cx="17621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1773238"/>
            <a:ext cx="3455987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5732463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6"/>
            </a:pPr>
            <a:r>
              <a:rPr lang="fr-FR" sz="4000" smtClean="0">
                <a:cs typeface="Cambria Math" pitchFamily="18" charset="0"/>
              </a:rPr>
              <a:t>La fonction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smtClean="0">
                <a:cs typeface="Cambria Math" pitchFamily="18" charset="0"/>
              </a:rPr>
              <a:t> est-elle une fonction polynôme de degré 2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349500"/>
            <a:ext cx="504031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</a:t>
            </a:r>
          </a:p>
          <a:p>
            <a:pPr marL="514350" indent="-514350"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d.   </a:t>
            </a:r>
          </a:p>
        </p:txBody>
      </p:sp>
      <p:pic>
        <p:nvPicPr>
          <p:cNvPr id="2048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349500"/>
            <a:ext cx="36480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357563"/>
            <a:ext cx="26193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221163"/>
            <a:ext cx="38957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5229225"/>
            <a:ext cx="41148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5580063" y="2349500"/>
            <a:ext cx="2881312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NON</a:t>
            </a:r>
          </a:p>
          <a:p>
            <a:pPr>
              <a:defRPr/>
            </a:pPr>
            <a:endParaRPr lang="fr-FR" sz="3200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fr-FR" sz="3200" dirty="0">
                <a:solidFill>
                  <a:srgbClr val="FF0000"/>
                </a:solidFill>
                <a:latin typeface="+mj-lt"/>
              </a:rPr>
              <a:t>OUI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7"/>
            </a:pPr>
            <a:r>
              <a:rPr lang="fr-FR" smtClean="0">
                <a:cs typeface="Cambria Math" pitchFamily="18" charset="0"/>
              </a:rPr>
              <a:t>Retrouver l’expression de </a:t>
            </a:r>
            <a:r>
              <a:rPr lang="fr-FR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mtClean="0">
                <a:cs typeface="Cambria Math" pitchFamily="18" charset="0"/>
              </a:rPr>
              <a:t>(</a:t>
            </a:r>
            <a:r>
              <a:rPr lang="fr-FR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mtClean="0">
                <a:cs typeface="Cambria Math" pitchFamily="18" charset="0"/>
              </a:rPr>
              <a:t>)</a:t>
            </a:r>
            <a:endParaRPr lang="fr-FR" i="1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5040312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parmi les expressions suivantes :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  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060575"/>
            <a:ext cx="381635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573463"/>
            <a:ext cx="26193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45085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2988" y="5445125"/>
            <a:ext cx="2419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>
          <a:xfrm>
            <a:off x="1042988" y="4437063"/>
            <a:ext cx="2665412" cy="7207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8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-5)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latin typeface="Times" pitchFamily="18" charset="0"/>
              <a:cs typeface="Cambria Math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5650" y="2349500"/>
            <a:ext cx="7632700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les valeurs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x</a:t>
            </a:r>
            <a:r>
              <a:rPr lang="fr-FR" sz="3200" dirty="0">
                <a:latin typeface="+mn-lt"/>
              </a:rPr>
              <a:t> telles que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</a:t>
            </a:r>
            <a:r>
              <a:rPr lang="fr-FR" sz="3200" dirty="0">
                <a:latin typeface="+mn-lt"/>
              </a:rPr>
              <a:t>(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x</a:t>
            </a:r>
            <a:r>
              <a:rPr lang="fr-FR" sz="3200" dirty="0">
                <a:latin typeface="+mn-lt"/>
              </a:rPr>
              <a:t>) = 0.</a:t>
            </a: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l’axe de symétrie de la courbe </a:t>
            </a:r>
            <a:r>
              <a:rPr lang="fr-FR" sz="3200" i="1" dirty="0" err="1">
                <a:latin typeface="Times" pitchFamily="18" charset="0"/>
                <a:ea typeface="Cambria Math" pitchFamily="18" charset="0"/>
                <a:cs typeface="+mj-cs"/>
              </a:rPr>
              <a:t>Cf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 </a:t>
            </a:r>
            <a:r>
              <a:rPr lang="fr-FR" sz="3200" dirty="0">
                <a:latin typeface="+mn-lt"/>
              </a:rPr>
              <a:t>représentant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 f.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2997200"/>
            <a:ext cx="1333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5084763"/>
            <a:ext cx="47625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838200" indent="-838200" algn="l" eaLnBrk="1" hangingPunct="1">
              <a:buFont typeface="Calibri" pitchFamily="34" charset="0"/>
              <a:buAutoNum type="arabicPeriod" startAt="9"/>
            </a:pPr>
            <a:r>
              <a:rPr lang="fr-FR" sz="4000" smtClean="0">
                <a:cs typeface="Cambria Math" pitchFamily="18" charset="0"/>
              </a:rPr>
              <a:t>Soit</a:t>
            </a:r>
            <a:r>
              <a:rPr lang="fr-FR" smtClean="0">
                <a:cs typeface="Cambria Math" pitchFamily="18" charset="0"/>
              </a:rPr>
              <a:t>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f 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) = (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x-</a:t>
            </a:r>
            <a:r>
              <a:rPr lang="fr-FR" smtClean="0">
                <a:latin typeface="Times" pitchFamily="18" charset="0"/>
                <a:cs typeface="Cambria Math" pitchFamily="18" charset="0"/>
              </a:rPr>
              <a:t>3)² - 4 </a:t>
            </a:r>
            <a:r>
              <a:rPr lang="fr-FR" sz="4000" smtClean="0">
                <a:cs typeface="Cambria Math" pitchFamily="18" charset="0"/>
              </a:rPr>
              <a:t>pour tout </a:t>
            </a:r>
            <a:r>
              <a:rPr lang="fr-FR" i="1" smtClean="0">
                <a:latin typeface="Times" pitchFamily="18" charset="0"/>
                <a:cs typeface="Cambria Math" pitchFamily="18" charset="0"/>
              </a:rPr>
              <a:t>x</a:t>
            </a:r>
            <a:endParaRPr lang="fr-FR" smtClean="0">
              <a:cs typeface="Cambria Math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650" y="2349500"/>
            <a:ext cx="76327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l’extremum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  </a:t>
            </a:r>
            <a:r>
              <a:rPr lang="fr-FR" sz="3200" dirty="0">
                <a:latin typeface="+mn-lt"/>
              </a:rPr>
              <a:t>sur R.</a:t>
            </a: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/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  <a:p>
            <a:pPr marL="342900" indent="-342900">
              <a:buFontTx/>
              <a:buAutoNum type="alphaLcPeriod"/>
              <a:defRPr/>
            </a:pPr>
            <a:r>
              <a:rPr lang="fr-FR" sz="3200" dirty="0">
                <a:latin typeface="+mn-lt"/>
              </a:rPr>
              <a:t>Donner le tableau de variation de </a:t>
            </a:r>
            <a:r>
              <a:rPr lang="fr-FR" sz="3200" i="1" dirty="0">
                <a:latin typeface="Times" pitchFamily="18" charset="0"/>
                <a:ea typeface="Cambria Math" pitchFamily="18" charset="0"/>
                <a:cs typeface="+mj-cs"/>
              </a:rPr>
              <a:t>f.</a:t>
            </a: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4437063"/>
            <a:ext cx="55911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997200"/>
            <a:ext cx="62484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686800" cy="857250"/>
          </a:xfrm>
        </p:spPr>
        <p:txBody>
          <a:bodyPr/>
          <a:lstStyle/>
          <a:p>
            <a:pPr algn="l" eaLnBrk="1" hangingPunct="1">
              <a:buFont typeface="Calibri" pitchFamily="34" charset="0"/>
              <a:buAutoNum type="arabicPeriod" startAt="10"/>
            </a:pPr>
            <a:r>
              <a:rPr lang="fr-FR" sz="4000" smtClean="0">
                <a:cs typeface="Cambria Math" pitchFamily="18" charset="0"/>
              </a:rPr>
              <a:t> Retrouver l’expression de </a:t>
            </a:r>
            <a:r>
              <a:rPr lang="fr-FR" sz="4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4000" smtClean="0">
                <a:cs typeface="Cambria Math" pitchFamily="18" charset="0"/>
              </a:rPr>
              <a:t>(</a:t>
            </a:r>
            <a:r>
              <a:rPr lang="fr-FR" sz="4000" i="1" smtClean="0">
                <a:latin typeface="Times New Roman" pitchFamily="18" charset="0"/>
                <a:cs typeface="Cambria Math" pitchFamily="18" charset="0"/>
              </a:rPr>
              <a:t>x</a:t>
            </a:r>
            <a:r>
              <a:rPr lang="fr-FR" sz="4000" smtClean="0">
                <a:cs typeface="Cambria Math" pitchFamily="18" charset="0"/>
              </a:rPr>
              <a:t>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68313" y="2060575"/>
            <a:ext cx="5040312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n-lt"/>
              </a:rPr>
              <a:t>parmi les expressions suivantes :</a:t>
            </a:r>
          </a:p>
          <a:p>
            <a:pPr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a.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b.  </a:t>
            </a:r>
          </a:p>
          <a:p>
            <a:pPr marL="514350" indent="-514350">
              <a:buFontTx/>
              <a:buAutoNum type="alphaLcPeriod"/>
              <a:defRPr/>
            </a:pPr>
            <a:endParaRPr lang="fr-FR" sz="3200" dirty="0">
              <a:latin typeface="+mn-lt"/>
            </a:endParaRPr>
          </a:p>
          <a:p>
            <a:pPr marL="514350" indent="-514350">
              <a:defRPr/>
            </a:pPr>
            <a:r>
              <a:rPr lang="fr-FR" sz="3200" dirty="0">
                <a:latin typeface="+mn-lt"/>
              </a:rPr>
              <a:t>c.  </a:t>
            </a:r>
          </a:p>
        </p:txBody>
      </p:sp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2205038"/>
            <a:ext cx="30670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5445125"/>
            <a:ext cx="4057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3573463"/>
            <a:ext cx="37909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508500"/>
            <a:ext cx="40386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>
          <a:xfrm>
            <a:off x="755650" y="5300663"/>
            <a:ext cx="4248150" cy="936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</TotalTime>
  <Words>417</Words>
  <Application>Microsoft Office PowerPoint</Application>
  <PresentationFormat>Affichage à l'écran (4:3)</PresentationFormat>
  <Paragraphs>155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</vt:lpstr>
      <vt:lpstr>Times New Roman</vt:lpstr>
      <vt:lpstr>Cambria Math</vt:lpstr>
      <vt:lpstr>titre</vt:lpstr>
      <vt:lpstr>diaposcourantes</vt:lpstr>
      <vt:lpstr>Fonction « carré »  Fonctions polynômes de degré 2</vt:lpstr>
      <vt:lpstr>Donner l’image par la fonction carré des réels : </vt:lpstr>
      <vt:lpstr>Diapositive 3</vt:lpstr>
      <vt:lpstr>Diapositive 4</vt:lpstr>
      <vt:lpstr>Donner les valeurs de x telles que : </vt:lpstr>
      <vt:lpstr>Lire graphiquement :</vt:lpstr>
      <vt:lpstr>La fonction f est-elle une fonction polynôme de degré 2 ?</vt:lpstr>
      <vt:lpstr>Retrouver l’expression de f (x)</vt:lpstr>
      <vt:lpstr>Soit f (x) = (x-3)(x-5) pour tout x</vt:lpstr>
      <vt:lpstr>Soit f (x) = (x-3)² - 4 pour tout x</vt:lpstr>
      <vt:lpstr> Retrouver l’expression de f (x)</vt:lpstr>
      <vt:lpstr>Diapositive 12</vt:lpstr>
      <vt:lpstr>Donner l’image par la fonction carré des réels : </vt:lpstr>
      <vt:lpstr>Diapositive 14</vt:lpstr>
      <vt:lpstr>Diapositive 15</vt:lpstr>
      <vt:lpstr>Donner les valeurs de x telles que : </vt:lpstr>
      <vt:lpstr>Lire graphiquement :</vt:lpstr>
      <vt:lpstr>La fonction f est-elle une fonction polynôme de degré 2 ?</vt:lpstr>
      <vt:lpstr>Retrouver l’expression de f (x)</vt:lpstr>
      <vt:lpstr>Soit f(x) = (x-3)(x-5) pour tout x</vt:lpstr>
      <vt:lpstr>Soit f (x) = (x-3)² - 4 pour tout x</vt:lpstr>
      <vt:lpstr> Retrouver l’expression de f (x)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80</cp:revision>
  <dcterms:created xsi:type="dcterms:W3CDTF">2010-05-07T13:51:37Z</dcterms:created>
  <dcterms:modified xsi:type="dcterms:W3CDTF">2010-07-12T05:07:05Z</dcterms:modified>
</cp:coreProperties>
</file>