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78" r:id="rId12"/>
    <p:sldId id="265" r:id="rId13"/>
    <p:sldId id="268" r:id="rId14"/>
    <p:sldId id="267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9" r:id="rId23"/>
    <p:sldId id="277" r:id="rId2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7A15-9FF0-4032-8157-1434DF41D7E9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7A15-9FF0-4032-8157-1434DF41D7E9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7A15-9FF0-4032-8157-1434DF41D7E9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7A15-9FF0-4032-8157-1434DF41D7E9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7A15-9FF0-4032-8157-1434DF41D7E9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7A15-9FF0-4032-8157-1434DF41D7E9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7A15-9FF0-4032-8157-1434DF41D7E9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7A15-9FF0-4032-8157-1434DF41D7E9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7A15-9FF0-4032-8157-1434DF41D7E9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7A15-9FF0-4032-8157-1434DF41D7E9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7A15-9FF0-4032-8157-1434DF41D7E9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5D65-9BE8-497D-A45B-5DEE56FD2505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5D65-9BE8-497D-A45B-5DEE56FD2505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5D65-9BE8-497D-A45B-5DEE56FD2505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5D65-9BE8-497D-A45B-5DEE56FD2505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5D65-9BE8-497D-A45B-5DEE56FD2505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5D65-9BE8-497D-A45B-5DEE56FD2505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5D65-9BE8-497D-A45B-5DEE56FD2505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5D65-9BE8-497D-A45B-5DEE56FD2505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5D65-9BE8-497D-A45B-5DEE56FD2505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5D65-9BE8-497D-A45B-5DEE56FD2505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5D65-9BE8-497D-A45B-5DEE56FD2505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D7A15-9FF0-4032-8157-1434DF41D7E9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 descr="bandeau1_mathx_didier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176317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9" r:id="rId7"/>
    <p:sldLayoutId id="2147483655" r:id="rId8"/>
    <p:sldLayoutId id="2147483656" r:id="rId9"/>
    <p:sldLayoutId id="2147483657" r:id="rId10"/>
    <p:sldLayoutId id="2147483658" r:id="rId11"/>
  </p:sldLayoutIdLst>
  <p:transition spd="slow">
    <p:pull dir="l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35D65-9BE8-497D-A45B-5DEE56FD2505}" type="datetimeFigureOut">
              <a:rPr lang="fr-FR" smtClean="0"/>
              <a:pPr/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 descr="bandeau2_mathx_didier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744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14348" y="3214686"/>
            <a:ext cx="7772400" cy="1470025"/>
          </a:xfrm>
        </p:spPr>
        <p:txBody>
          <a:bodyPr/>
          <a:lstStyle/>
          <a:p>
            <a:r>
              <a:rPr lang="fr-FR" dirty="0" smtClean="0"/>
              <a:t>Résoudre graphiquement </a:t>
            </a:r>
            <a:br>
              <a:rPr lang="fr-FR" dirty="0" smtClean="0"/>
            </a:br>
            <a:r>
              <a:rPr lang="fr-FR" dirty="0" smtClean="0"/>
              <a:t>une équation</a:t>
            </a:r>
            <a:endParaRPr lang="fr-FR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dirty="0" smtClean="0"/>
              <a:t>Résoudre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dirty="0" smtClean="0"/>
              <a:t> 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 = 3</a:t>
            </a:r>
            <a:endParaRPr lang="fr-FR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5037" y="1959769"/>
            <a:ext cx="4733925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+mj-lt"/>
              <a:buAutoNum type="arabicPeriod" startAt="2"/>
            </a:pPr>
            <a:r>
              <a:rPr lang="fr-FR" dirty="0" smtClean="0"/>
              <a:t>Résoudre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dirty="0" smtClean="0"/>
              <a:t> 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 = 1</a:t>
            </a:r>
            <a:endParaRPr lang="fr-FR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24100" y="2069306"/>
            <a:ext cx="449580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+mj-lt"/>
              <a:buAutoNum type="arabicPeriod" startAt="3"/>
            </a:pPr>
            <a:r>
              <a:rPr lang="fr-FR" dirty="0" smtClean="0"/>
              <a:t>Résoudre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dirty="0" smtClean="0"/>
              <a:t> 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 = 0</a:t>
            </a:r>
            <a:endParaRPr lang="fr-FR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 t="475"/>
          <a:stretch>
            <a:fillRect/>
          </a:stretch>
        </p:blipFill>
        <p:spPr bwMode="auto">
          <a:xfrm>
            <a:off x="2071670" y="2162175"/>
            <a:ext cx="5114925" cy="3990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+mj-lt"/>
              <a:buAutoNum type="arabicPeriod" startAt="4"/>
            </a:pPr>
            <a:r>
              <a:rPr lang="fr-FR" dirty="0" smtClean="0"/>
              <a:t>Résoudre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dirty="0" smtClean="0"/>
              <a:t> 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 = -2</a:t>
            </a:r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t="200"/>
          <a:stretch>
            <a:fillRect/>
          </a:stretch>
        </p:blipFill>
        <p:spPr bwMode="auto">
          <a:xfrm>
            <a:off x="2428861" y="1838325"/>
            <a:ext cx="3929090" cy="4759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+mj-lt"/>
              <a:buAutoNum type="arabicPeriod" startAt="5"/>
            </a:pPr>
            <a:r>
              <a:rPr lang="fr-FR" dirty="0" smtClean="0"/>
              <a:t>Résoudre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dirty="0" smtClean="0"/>
              <a:t> 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 =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</a:t>
            </a:r>
            <a:endParaRPr lang="fr-F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 t="383"/>
          <a:stretch>
            <a:fillRect/>
          </a:stretch>
        </p:blipFill>
        <p:spPr bwMode="auto">
          <a:xfrm>
            <a:off x="2143108" y="2138363"/>
            <a:ext cx="4929222" cy="4190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+mj-lt"/>
              <a:buAutoNum type="arabicPeriod" startAt="6"/>
            </a:pPr>
            <a:r>
              <a:rPr lang="fr-FR" dirty="0" smtClean="0"/>
              <a:t>Résoudre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dirty="0" smtClean="0"/>
              <a:t> 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 =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</a:t>
            </a:r>
            <a:endParaRPr lang="fr-F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2143116"/>
            <a:ext cx="534352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+mj-lt"/>
              <a:buAutoNum type="arabicPeriod" startAt="7"/>
            </a:pPr>
            <a:r>
              <a:rPr lang="fr-FR" dirty="0" smtClean="0"/>
              <a:t>Résoudre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dirty="0" smtClean="0"/>
              <a:t> 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 = –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dirty="0" smtClean="0"/>
              <a:t>+ 1</a:t>
            </a:r>
            <a:endParaRPr lang="fr-FR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2357430"/>
            <a:ext cx="4076700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+mj-lt"/>
              <a:buAutoNum type="arabicPeriod" startAt="8"/>
            </a:pPr>
            <a:r>
              <a:rPr lang="fr-FR" dirty="0" smtClean="0"/>
              <a:t>Résoudre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dirty="0" smtClean="0"/>
              <a:t> 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 =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 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000240"/>
            <a:ext cx="4695825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+mj-lt"/>
              <a:buAutoNum type="arabicPeriod" startAt="9"/>
            </a:pPr>
            <a:r>
              <a:rPr lang="fr-FR" dirty="0" smtClean="0"/>
              <a:t>Résoudre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dirty="0" smtClean="0"/>
              <a:t> 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 = –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dirty="0" smtClean="0"/>
              <a:t>–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fr-FR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2000240"/>
            <a:ext cx="5229225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+mj-lt"/>
              <a:buAutoNum type="arabicPeriod" startAt="10"/>
            </a:pPr>
            <a:r>
              <a:rPr lang="fr-FR" dirty="0" smtClean="0"/>
              <a:t>Résoudre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dirty="0" smtClean="0"/>
              <a:t> 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 =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 – 3</a:t>
            </a:r>
            <a:endParaRPr lang="fr-FR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2071678"/>
            <a:ext cx="535305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4643470"/>
          </a:xfrm>
        </p:spPr>
        <p:txBody>
          <a:bodyPr/>
          <a:lstStyle/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 algn="ctr">
              <a:buNone/>
            </a:pPr>
            <a:r>
              <a:rPr lang="fr-FR" sz="6000" dirty="0" smtClean="0"/>
              <a:t>Solutions</a:t>
            </a:r>
            <a:endParaRPr lang="fr-FR" sz="6000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dirty="0" smtClean="0"/>
              <a:t>Résoudre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dirty="0" smtClean="0"/>
              <a:t> 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 = 3</a:t>
            </a:r>
            <a:endParaRPr lang="fr-F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5525" y="1959769"/>
            <a:ext cx="455295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+mj-lt"/>
              <a:buAutoNum type="arabicPeriod" startAt="2"/>
            </a:pPr>
            <a:r>
              <a:rPr lang="fr-FR" dirty="0" smtClean="0"/>
              <a:t>Résoudre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dirty="0" smtClean="0"/>
              <a:t> 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 = 1</a:t>
            </a:r>
            <a:endParaRPr lang="fr-F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5050" y="2045494"/>
            <a:ext cx="45339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+mj-lt"/>
              <a:buAutoNum type="arabicPeriod" startAt="3"/>
            </a:pPr>
            <a:r>
              <a:rPr lang="fr-FR" dirty="0" smtClean="0"/>
              <a:t>Résoudre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dirty="0" smtClean="0"/>
              <a:t> 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 = 0</a:t>
            </a:r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2143116"/>
            <a:ext cx="53244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+mj-lt"/>
              <a:buAutoNum type="arabicPeriod" startAt="4"/>
            </a:pPr>
            <a:r>
              <a:rPr lang="fr-FR" dirty="0" smtClean="0"/>
              <a:t>Résoudre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dirty="0" smtClean="0"/>
              <a:t> 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 = -2</a:t>
            </a:r>
            <a:endParaRPr lang="fr-F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2071678"/>
            <a:ext cx="379531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+mj-lt"/>
              <a:buAutoNum type="arabicPeriod" startAt="5"/>
            </a:pPr>
            <a:r>
              <a:rPr lang="fr-FR" dirty="0" smtClean="0"/>
              <a:t>Résoudre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dirty="0" smtClean="0"/>
              <a:t> 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 =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</a:t>
            </a:r>
            <a:endParaRPr lang="fr-F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2357430"/>
            <a:ext cx="5027536" cy="409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+mj-lt"/>
              <a:buAutoNum type="arabicPeriod" startAt="6"/>
            </a:pPr>
            <a:r>
              <a:rPr lang="fr-FR" dirty="0" smtClean="0"/>
              <a:t>Résoudre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dirty="0" smtClean="0"/>
              <a:t> 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 =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</a:t>
            </a:r>
            <a:endParaRPr lang="fr-F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2071678"/>
            <a:ext cx="487680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+mj-lt"/>
              <a:buAutoNum type="arabicPeriod" startAt="7"/>
            </a:pPr>
            <a:r>
              <a:rPr lang="fr-FR" dirty="0" smtClean="0"/>
              <a:t>Résoudre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dirty="0" smtClean="0"/>
              <a:t> 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 = –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dirty="0" smtClean="0"/>
              <a:t>+ 1</a:t>
            </a:r>
            <a:endParaRPr lang="fr-F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2214554"/>
            <a:ext cx="4152900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+mj-lt"/>
              <a:buAutoNum type="arabicPeriod" startAt="8"/>
            </a:pPr>
            <a:r>
              <a:rPr lang="fr-FR" dirty="0" smtClean="0"/>
              <a:t>Résoudre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dirty="0" smtClean="0"/>
              <a:t> 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 =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 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2071678"/>
            <a:ext cx="5021567" cy="4462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+mj-lt"/>
              <a:buAutoNum type="arabicPeriod" startAt="9"/>
            </a:pPr>
            <a:r>
              <a:rPr lang="fr-FR" dirty="0" smtClean="0"/>
              <a:t>Résoudre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dirty="0" smtClean="0"/>
              <a:t> 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 = –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mtClean="0"/>
              <a:t>– </a:t>
            </a:r>
            <a:r>
              <a:rPr lang="fr-FR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fr-FR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2071678"/>
            <a:ext cx="523875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+mj-lt"/>
              <a:buAutoNum type="arabicPeriod" startAt="10"/>
            </a:pPr>
            <a:r>
              <a:rPr lang="fr-FR" dirty="0" smtClean="0"/>
              <a:t>Résoudre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dirty="0" smtClean="0"/>
              <a:t> </a:t>
            </a:r>
            <a:r>
              <a:rPr lang="fr-FR" dirty="0" smtClean="0"/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) =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/>
              <a:t> – 3</a:t>
            </a:r>
            <a:endParaRPr lang="fr-FR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2143116"/>
            <a:ext cx="5076825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</TotalTime>
  <Words>165</Words>
  <Application>Microsoft Office PowerPoint</Application>
  <PresentationFormat>Affichage à l'écran (4:3)</PresentationFormat>
  <Paragraphs>25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4" baseType="lpstr">
      <vt:lpstr>titre</vt:lpstr>
      <vt:lpstr>diaposcourantes</vt:lpstr>
      <vt:lpstr>Résoudre graphiquement  une équation</vt:lpstr>
      <vt:lpstr>Résoudre f (x) = 3</vt:lpstr>
      <vt:lpstr>Résoudre f (x) = 1</vt:lpstr>
      <vt:lpstr>Résoudre f (x) = 0</vt:lpstr>
      <vt:lpstr>Résoudre f (x) = -2</vt:lpstr>
      <vt:lpstr>Résoudre f (x) = g(x)</vt:lpstr>
      <vt:lpstr>Résoudre f (x) = g(x)</vt:lpstr>
      <vt:lpstr>Résoudre f (x) = – x + 1</vt:lpstr>
      <vt:lpstr>Résoudre f (x) = x </vt:lpstr>
      <vt:lpstr>Résoudre f (x) = – x – 2  </vt:lpstr>
      <vt:lpstr>Résoudre f (x) = x – 3</vt:lpstr>
      <vt:lpstr>Diapositive 12</vt:lpstr>
      <vt:lpstr>Résoudre f (x) = 3</vt:lpstr>
      <vt:lpstr>Résoudre f (x) = 1</vt:lpstr>
      <vt:lpstr>Résoudre f (x) = 0</vt:lpstr>
      <vt:lpstr>Résoudre f (x) = -2</vt:lpstr>
      <vt:lpstr>Résoudre f (x) = g(x)</vt:lpstr>
      <vt:lpstr>Résoudre f (x) = g(x)</vt:lpstr>
      <vt:lpstr>Résoudre f (x) = – x + 1</vt:lpstr>
      <vt:lpstr>Résoudre f (x) = x </vt:lpstr>
      <vt:lpstr>Résoudre f (x) = – x – 2  </vt:lpstr>
      <vt:lpstr>Résoudre f (x) = x – 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MH</cp:lastModifiedBy>
  <cp:revision>27</cp:revision>
  <dcterms:created xsi:type="dcterms:W3CDTF">2010-05-07T13:51:37Z</dcterms:created>
  <dcterms:modified xsi:type="dcterms:W3CDTF">2010-07-09T07:04:03Z</dcterms:modified>
</cp:coreProperties>
</file>