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81" r:id="rId5"/>
    <p:sldId id="257" r:id="rId6"/>
    <p:sldId id="260" r:id="rId7"/>
    <p:sldId id="278" r:id="rId8"/>
    <p:sldId id="261" r:id="rId9"/>
    <p:sldId id="263" r:id="rId10"/>
    <p:sldId id="262" r:id="rId11"/>
    <p:sldId id="259" r:id="rId12"/>
    <p:sldId id="265" r:id="rId13"/>
    <p:sldId id="268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380EB-897C-457C-96ED-1262047E79C8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7C7E3-E12C-41A1-9A90-4EF4F5CEFFD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010E-FB2D-42A5-9499-D176ED6E8B3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5A5E9-5F9E-4097-A5F2-08CC0A1157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A87D7-A287-4BD9-934F-79A9ED013EA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F5A02-A760-425F-BD86-3A1FCB79C0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0480D-BCF5-48C4-B83B-67D2D7BCA54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D6A94-7A3E-4C29-B9DA-730D3CD31C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3C69-9A11-422C-A813-FC47D4CA171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0117F-2626-4D8B-933E-02DE2F44CA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9F4F-64DC-4FEF-9306-43BF95D173D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0F3A2-B87E-4D84-A528-432FB8C4FE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D298-D3FE-4895-B2F2-4D2D1F904E38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D9315-C079-434E-B51B-816F49C58E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7ABE7-9164-43E3-BD95-376AEEC16A9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F9831-F94A-480C-A8EE-0D7F148650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B0796-BED0-4C47-9FF2-01C7A80C129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A2CB1-D54F-48D9-A973-05734932CB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208C4-29B4-4AB2-AF3B-82926AF190FA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CA06F-A762-429A-9F9F-FCACD154C2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21538-98F3-42A5-8333-453DE948D6E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34C9-1E3A-4BA9-9C3E-93E1F18811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66803-0BB0-453B-9832-23E5BDA2583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40F40-0AD2-4F74-A6CB-CE3EA21B48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84785-0079-47A2-8E8F-8F867E30431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73383-8370-4CE1-98B9-6690716498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EE17D-666D-4C4C-9A23-F46032C3C3A6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9C1BE-4CB4-437C-ACF2-45560BF87E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99FA6-EFDF-488A-84B3-4C2575B60A1B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98BE2-3BE0-4113-BDA0-FEFDF85EB0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977A7-BC7B-4322-ABDE-0130554B644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4BCF3-4E4B-461A-8485-94879DD3F3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07494-F804-45C0-9B1C-6AD594E80FF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C0971-FD95-4DC0-9A16-914EFD7746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CC9E7-A657-4C67-93D9-C0AEFDF1D6D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B3BE0-D90F-4532-9FFB-FD25E1BDE1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153A-514E-47FF-83BC-62192B95B09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76B7-48FC-480E-AD9B-08832C1599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70365-12D3-4E69-8011-969DB48C093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8139F-8F83-404D-AC32-FD8B5097EA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A9CE1-218C-400F-9BE4-EA211961CD51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6B33C-FA31-4CEF-BD53-8E47DBF35E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0F45-784F-489E-A31F-C27A15C91608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F24F9-17C4-4847-8C66-BC2BFD9A24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E28FED-BB40-4DD5-803A-B103F61BCB1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E6EE2D-D604-4BEF-888F-1E4AB1968B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3F31F27-3345-4443-BAD1-BCE1C9582EF8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4EDDCB-A64E-469A-ABA4-2A1FEAAA6B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4.png"/><Relationship Id="rId4" Type="http://schemas.openxmlformats.org/officeDocument/2006/relationships/image" Target="../media/image9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10" Type="http://schemas.openxmlformats.org/officeDocument/2006/relationships/image" Target="../media/image54.png"/><Relationship Id="rId4" Type="http://schemas.openxmlformats.org/officeDocument/2006/relationships/image" Target="../media/image30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8.png"/><Relationship Id="rId4" Type="http://schemas.openxmlformats.org/officeDocument/2006/relationships/image" Target="../media/image38.png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684213" y="3644900"/>
            <a:ext cx="7772400" cy="1871663"/>
          </a:xfrm>
        </p:spPr>
        <p:txBody>
          <a:bodyPr/>
          <a:lstStyle/>
          <a:p>
            <a:pPr eaLnBrk="1" hangingPunct="1"/>
            <a:r>
              <a:rPr lang="fr-FR" smtClean="0"/>
              <a:t>Vecteurs</a:t>
            </a:r>
            <a:br>
              <a:rPr lang="fr-FR" smtClean="0"/>
            </a:br>
            <a:r>
              <a:rPr lang="fr-FR" smtClean="0"/>
              <a:t/>
            </a:r>
            <a:br>
              <a:rPr lang="fr-FR" smtClean="0"/>
            </a:br>
            <a:r>
              <a:rPr lang="fr-FR" sz="2800" smtClean="0"/>
              <a:t>Le plan est muni d’un repère (O, I, J)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Cambria Math" pitchFamily="18" charset="0"/>
              </a:rPr>
              <a:t>Vrai ou Faux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427538" y="2060575"/>
            <a:ext cx="4392612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ABCD est un rectangle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84213" y="2276475"/>
            <a:ext cx="3671887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</p:txBody>
      </p:sp>
      <p:pic>
        <p:nvPicPr>
          <p:cNvPr id="410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313" y="2236788"/>
            <a:ext cx="1724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4149725"/>
            <a:ext cx="17145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3213100"/>
            <a:ext cx="18002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2708275"/>
            <a:ext cx="382111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smtClean="0"/>
              <a:t>Lire les coordonnées des vecteurs :</a:t>
            </a:r>
            <a:endParaRPr lang="fr-FR" sz="4000" i="1" smtClean="0">
              <a:latin typeface="Times" pitchFamily="18" charset="0"/>
            </a:endParaRPr>
          </a:p>
        </p:txBody>
      </p:sp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989138"/>
            <a:ext cx="611663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95288" y="2276475"/>
            <a:ext cx="252095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229225"/>
            <a:ext cx="4762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28498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013" y="22860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638" y="4265613"/>
            <a:ext cx="5715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179388" y="1000125"/>
            <a:ext cx="8964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>
                <a:latin typeface="Calibri" pitchFamily="34" charset="0"/>
              </a:rPr>
              <a:t>Donner les coordonnées des vecteurs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276475"/>
            <a:ext cx="2520950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</p:txBody>
      </p:sp>
      <p:pic>
        <p:nvPicPr>
          <p:cNvPr id="614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276475"/>
            <a:ext cx="7715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375" y="3244850"/>
            <a:ext cx="7239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500" y="4167188"/>
            <a:ext cx="66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4075" y="2349500"/>
            <a:ext cx="6630988" cy="3375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ea typeface="+mn-ea"/>
                <a:cs typeface="+mn-cs"/>
              </a:rPr>
              <a:t>Vrai ou Faux ?</a:t>
            </a:r>
          </a:p>
        </p:txBody>
      </p:sp>
      <p:pic>
        <p:nvPicPr>
          <p:cNvPr id="717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24175"/>
            <a:ext cx="4338638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787900" y="2060575"/>
            <a:ext cx="40322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La figure est formée de </a:t>
            </a:r>
            <a:r>
              <a:rPr lang="fr-FR" sz="2800" dirty="0">
                <a:latin typeface="+mn-lt"/>
              </a:rPr>
              <a:t>parallélogrammes</a:t>
            </a:r>
            <a:endParaRPr lang="fr-FR" sz="2800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288" y="2276475"/>
            <a:ext cx="30972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717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488" y="2247900"/>
            <a:ext cx="2724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3213100"/>
            <a:ext cx="27241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149725"/>
            <a:ext cx="27336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263" y="5106988"/>
            <a:ext cx="245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z="4000" smtClean="0">
                <a:cs typeface="Cambria Math" pitchFamily="18" charset="0"/>
              </a:rPr>
              <a:t>Compléter les égalités </a:t>
            </a:r>
          </a:p>
        </p:txBody>
      </p:sp>
      <p:pic>
        <p:nvPicPr>
          <p:cNvPr id="819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24175"/>
            <a:ext cx="4338638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787900" y="2060575"/>
            <a:ext cx="40322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La figure est formée de </a:t>
            </a:r>
            <a:r>
              <a:rPr lang="fr-FR" sz="2800" dirty="0">
                <a:latin typeface="+mn-lt"/>
              </a:rPr>
              <a:t>parallélogrammes</a:t>
            </a:r>
            <a:endParaRPr lang="fr-FR" sz="2800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288" y="2276475"/>
            <a:ext cx="30972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235200"/>
            <a:ext cx="28765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538" y="3270250"/>
            <a:ext cx="2838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002" y="4162836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157788"/>
            <a:ext cx="2809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Calculer les coordonnées de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288" y="2060575"/>
            <a:ext cx="3097212" cy="509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916113"/>
            <a:ext cx="29432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475" y="3321050"/>
            <a:ext cx="5172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868863"/>
            <a:ext cx="58769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Compléter les égalités :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288" y="4365625"/>
            <a:ext cx="7561262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                                       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                                       d.</a:t>
            </a:r>
          </a:p>
        </p:txBody>
      </p:sp>
      <p:pic>
        <p:nvPicPr>
          <p:cNvPr id="1024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773238"/>
            <a:ext cx="49149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4281488"/>
            <a:ext cx="2276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0750" y="4275138"/>
            <a:ext cx="2171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5273675"/>
            <a:ext cx="22288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5300663"/>
            <a:ext cx="20574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Les vecteurs donnés sont-ils colinéaires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349500"/>
            <a:ext cx="3097212" cy="312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>c.</a:t>
            </a:r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26003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3213100"/>
            <a:ext cx="34575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149725"/>
            <a:ext cx="32289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Donner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 tel que             soient colinéaires.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95288" y="2349500"/>
            <a:ext cx="3097212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12292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765175"/>
            <a:ext cx="1366838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149725"/>
            <a:ext cx="281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141663"/>
            <a:ext cx="27813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2205038"/>
            <a:ext cx="2905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5229225"/>
            <a:ext cx="27717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Les points A, B et C sont-ils alignés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3850" y="2349500"/>
            <a:ext cx="5761038" cy="312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  A(0; 5), B (1 ; 7), C(2 ; 9)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  <a:r>
              <a:rPr lang="fr-FR" sz="3200" dirty="0"/>
              <a:t>  </a:t>
            </a:r>
            <a:r>
              <a:rPr lang="fr-FR" sz="3200" dirty="0">
                <a:latin typeface="+mj-lt"/>
              </a:rPr>
              <a:t>A(2 ; 1), B (4 ; -2), C(6; 6)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Cambria Math" pitchFamily="18" charset="0"/>
              </a:rPr>
              <a:t>Vrai ou Faux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751388" y="2060575"/>
            <a:ext cx="4392612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ABCD est un rectangle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84213" y="2276475"/>
            <a:ext cx="3671887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</p:txBody>
      </p:sp>
      <p:pic>
        <p:nvPicPr>
          <p:cNvPr id="1536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313" y="2236788"/>
            <a:ext cx="1724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4149725"/>
            <a:ext cx="17145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3213100"/>
            <a:ext cx="18002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781300"/>
            <a:ext cx="38195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987675" y="2276475"/>
            <a:ext cx="1296988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VRAI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FAUX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smtClean="0"/>
              <a:t>Lire les coordonnées des vecteurs :</a:t>
            </a:r>
            <a:endParaRPr lang="fr-FR" sz="4000" i="1" smtClean="0">
              <a:latin typeface="Times" pitchFamily="18" charset="0"/>
            </a:endParaRPr>
          </a:p>
        </p:txBody>
      </p:sp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989138"/>
            <a:ext cx="611663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95288" y="2276475"/>
            <a:ext cx="252095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229225"/>
            <a:ext cx="4762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28498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013" y="2286000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638" y="4265613"/>
            <a:ext cx="5715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913" y="2133600"/>
            <a:ext cx="7334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9375" y="3186113"/>
            <a:ext cx="6286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8888" y="4076700"/>
            <a:ext cx="10001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8888" y="5157788"/>
            <a:ext cx="9620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179388" y="1000125"/>
            <a:ext cx="8964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>
                <a:latin typeface="Calibri" pitchFamily="34" charset="0"/>
              </a:rPr>
              <a:t>Donner les coordonnées des vecteurs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276475"/>
            <a:ext cx="252095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</p:txBody>
      </p:sp>
      <p:pic>
        <p:nvPicPr>
          <p:cNvPr id="1741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276475"/>
            <a:ext cx="7715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375" y="3244850"/>
            <a:ext cx="7239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500" y="4167188"/>
            <a:ext cx="66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6"/>
          <p:cNvPicPr>
            <a:picLocks noChangeAspect="1" noChangeArrowheads="1"/>
          </p:cNvPicPr>
          <p:nvPr/>
        </p:nvPicPr>
        <p:blipFill>
          <a:blip r:embed="rId5" cstate="print"/>
          <a:srcRect r="3992"/>
          <a:stretch>
            <a:fillRect/>
          </a:stretch>
        </p:blipFill>
        <p:spPr bwMode="auto">
          <a:xfrm>
            <a:off x="2916238" y="2349500"/>
            <a:ext cx="6048375" cy="3206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2275" y="2205038"/>
            <a:ext cx="647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813" y="3141663"/>
            <a:ext cx="990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6375" y="4149725"/>
            <a:ext cx="12668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ea typeface="+mn-ea"/>
                <a:cs typeface="+mn-cs"/>
              </a:rPr>
              <a:t>Vrai ou Faux ?</a:t>
            </a:r>
          </a:p>
        </p:txBody>
      </p:sp>
      <p:pic>
        <p:nvPicPr>
          <p:cNvPr id="184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24175"/>
            <a:ext cx="4338638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787900" y="2060575"/>
            <a:ext cx="40322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La figure est formée de </a:t>
            </a:r>
            <a:r>
              <a:rPr lang="fr-FR" sz="2800" dirty="0">
                <a:latin typeface="+mn-lt"/>
              </a:rPr>
              <a:t>parallélogrammes</a:t>
            </a:r>
            <a:endParaRPr lang="fr-FR" sz="2800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288" y="2276475"/>
            <a:ext cx="30972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1843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488" y="2247900"/>
            <a:ext cx="2724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3213100"/>
            <a:ext cx="27241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149725"/>
            <a:ext cx="27336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263" y="5106988"/>
            <a:ext cx="245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635375" y="2276475"/>
            <a:ext cx="115252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VRAI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FAUX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VRAI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z="4000" smtClean="0">
                <a:cs typeface="Cambria Math" pitchFamily="18" charset="0"/>
              </a:rPr>
              <a:t>Compléter les égalités </a:t>
            </a:r>
          </a:p>
        </p:txBody>
      </p:sp>
      <p:pic>
        <p:nvPicPr>
          <p:cNvPr id="1945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24175"/>
            <a:ext cx="4338638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787900" y="2060575"/>
            <a:ext cx="40322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La figure est formée de </a:t>
            </a:r>
            <a:r>
              <a:rPr lang="fr-FR" sz="2800" dirty="0">
                <a:latin typeface="+mn-lt"/>
              </a:rPr>
              <a:t>parallélogrammes</a:t>
            </a:r>
            <a:endParaRPr lang="fr-FR" sz="2800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288" y="2276475"/>
            <a:ext cx="30972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1946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235200"/>
            <a:ext cx="28765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538" y="3270250"/>
            <a:ext cx="2838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4149725"/>
            <a:ext cx="285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5157788"/>
            <a:ext cx="2809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203575" y="2276475"/>
            <a:ext cx="1008063" cy="409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H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A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H</a:t>
            </a: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/>
            </a:r>
            <a:br>
              <a:rPr lang="fr-FR" sz="3200" dirty="0">
                <a:solidFill>
                  <a:srgbClr val="FF0000"/>
                </a:solidFill>
                <a:latin typeface="+mj-lt"/>
              </a:rPr>
            </a:br>
            <a:r>
              <a:rPr lang="fr-FR" sz="3200" dirty="0">
                <a:solidFill>
                  <a:srgbClr val="FF0000"/>
                </a:solidFill>
                <a:latin typeface="+mj-lt"/>
              </a:rPr>
              <a:t>K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Calculer les coordonnées de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288" y="2060575"/>
            <a:ext cx="3097212" cy="509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c.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916113"/>
            <a:ext cx="29432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88" y="3321050"/>
            <a:ext cx="51720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868863"/>
            <a:ext cx="58769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188" y="1916113"/>
            <a:ext cx="8636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3357563"/>
            <a:ext cx="981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288" y="4797425"/>
            <a:ext cx="13430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Compléter les égalités :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288" y="4365625"/>
            <a:ext cx="7561262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b.                                 b.</a:t>
            </a:r>
          </a:p>
          <a:p>
            <a:pPr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c.                                       d.</a:t>
            </a:r>
          </a:p>
        </p:txBody>
      </p:sp>
      <p:pic>
        <p:nvPicPr>
          <p:cNvPr id="2150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916113"/>
            <a:ext cx="49149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3" y="4281488"/>
            <a:ext cx="22764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4365625"/>
            <a:ext cx="2171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300663"/>
            <a:ext cx="22288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175" y="4437063"/>
            <a:ext cx="43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9338" y="5300663"/>
            <a:ext cx="20574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00725" y="4494213"/>
            <a:ext cx="5619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51050" y="5157788"/>
            <a:ext cx="447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05475" y="5414963"/>
            <a:ext cx="6572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Les vecteurs donnés sont-ils colinéaires ?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349500"/>
            <a:ext cx="3097212" cy="312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>c.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26003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3213100"/>
            <a:ext cx="34575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149725"/>
            <a:ext cx="32289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4932363" y="2349500"/>
            <a:ext cx="1871662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Donner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 tel que             soient colinéaires.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95288" y="2349500"/>
            <a:ext cx="3097212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d.</a:t>
            </a:r>
          </a:p>
        </p:txBody>
      </p:sp>
      <p:pic>
        <p:nvPicPr>
          <p:cNvPr id="2355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765175"/>
            <a:ext cx="1366838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149725"/>
            <a:ext cx="281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141663"/>
            <a:ext cx="27813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2205038"/>
            <a:ext cx="2905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5229225"/>
            <a:ext cx="27717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0200" y="2492375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638" y="3284538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1638" y="4365625"/>
            <a:ext cx="17335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4663" y="5445125"/>
            <a:ext cx="31146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Les points A, B et C sont-ils alignés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3850" y="2349500"/>
            <a:ext cx="5761038" cy="312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a.  A(0; 5), B (1 ; 7), C(2 ; 9)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b.</a:t>
            </a:r>
            <a:r>
              <a:rPr lang="fr-FR" sz="3200" dirty="0"/>
              <a:t>  </a:t>
            </a:r>
            <a:r>
              <a:rPr lang="fr-FR" sz="3200" dirty="0">
                <a:latin typeface="+mj-lt"/>
              </a:rPr>
              <a:t>A(2 ; 1), B (4 ; -2), C(6; 6)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80063" y="2349500"/>
            <a:ext cx="10795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NON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Words>335</Words>
  <Application>Microsoft Office PowerPoint</Application>
  <PresentationFormat>Affichage à l'écran (4:3)</PresentationFormat>
  <Paragraphs>173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Times</vt:lpstr>
      <vt:lpstr>Times New Roman</vt:lpstr>
      <vt:lpstr>titre</vt:lpstr>
      <vt:lpstr>diaposcourantes</vt:lpstr>
      <vt:lpstr>Vecteurs  Le plan est muni d’un repère (O, I, J)</vt:lpstr>
      <vt:lpstr>Vrai ou Faux ?</vt:lpstr>
      <vt:lpstr>Lire les coordonnées des vecteurs :</vt:lpstr>
      <vt:lpstr>Diapositive 4</vt:lpstr>
      <vt:lpstr>Vrai ou Faux ?</vt:lpstr>
      <vt:lpstr>Compléter les égalités </vt:lpstr>
      <vt:lpstr>Calculer les coordonnées de </vt:lpstr>
      <vt:lpstr>Compléter les égalités :</vt:lpstr>
      <vt:lpstr>Les vecteurs donnés sont-ils colinéaires ?</vt:lpstr>
      <vt:lpstr>Donner x tel que             soient colinéaires.</vt:lpstr>
      <vt:lpstr> Les points A, B et C sont-ils alignés ?</vt:lpstr>
      <vt:lpstr>Diapositive 12</vt:lpstr>
      <vt:lpstr>Vrai ou Faux ?</vt:lpstr>
      <vt:lpstr>Lire les coordonnées des vecteurs :</vt:lpstr>
      <vt:lpstr>Diapositive 15</vt:lpstr>
      <vt:lpstr>Vrai ou Faux ?</vt:lpstr>
      <vt:lpstr>Compléter les égalités </vt:lpstr>
      <vt:lpstr>Calculer les coordonnées de </vt:lpstr>
      <vt:lpstr>Compléter les égalités :</vt:lpstr>
      <vt:lpstr>Les vecteurs donnés sont-ils colinéaires ?</vt:lpstr>
      <vt:lpstr>Donner x tel que             soient colinéaires.</vt:lpstr>
      <vt:lpstr> Les points A, B et C sont-ils alignés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84</cp:revision>
  <dcterms:created xsi:type="dcterms:W3CDTF">2010-05-07T13:51:37Z</dcterms:created>
  <dcterms:modified xsi:type="dcterms:W3CDTF">2010-07-12T05:01:58Z</dcterms:modified>
</cp:coreProperties>
</file>