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311" r:id="rId4"/>
    <p:sldId id="312" r:id="rId5"/>
    <p:sldId id="263" r:id="rId6"/>
    <p:sldId id="306" r:id="rId7"/>
    <p:sldId id="307" r:id="rId8"/>
    <p:sldId id="308" r:id="rId9"/>
    <p:sldId id="309" r:id="rId10"/>
    <p:sldId id="310" r:id="rId11"/>
    <p:sldId id="268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06" autoAdjust="0"/>
    <p:restoredTop sz="94660"/>
  </p:normalViewPr>
  <p:slideViewPr>
    <p:cSldViewPr>
      <p:cViewPr varScale="1">
        <p:scale>
          <a:sx n="69" d="100"/>
          <a:sy n="69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BD98E4-3AF9-4E76-B776-84F63C67001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D68979-66E8-424B-9382-0A4DFF11D0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C9ADE-61DA-4359-9E1A-99CD6BC484A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68D28-E104-4BF8-B81A-7F718FECEA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6E75A-289E-4AAF-B7A6-3B3175467E5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BC5B9-F49F-404B-95E4-585ECF487B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30E4D-8269-4ACA-8D36-A1EE390C3E8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56E02-38B6-40CB-8F7B-C685EFB519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D19F7-8214-4775-AF21-CE8EA236087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16F8C-998E-4D09-AFBE-CB6EFB35EC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49450-4956-4954-A39C-C0A27A13791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F381E-1F3E-444E-9464-D7A329B606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19555-171D-4B8F-AF2C-628F2795DEB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4339A-6AC5-4285-94E2-FC956E7F6D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5207D-6EF7-4E8A-ADCC-CD886774DD2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DA0B3-E4F6-4A94-9C15-C76FF96854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C6D14-5CB9-4BD2-A7B7-7BED9F5B38CC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81243-C385-4D4F-8522-189879826D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B1470-1C54-423C-86FD-3F232282462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BF845-9F49-4B26-A769-9EA767B453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2B875-594B-4B4D-8870-5408AC92B7F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6CABB-7269-4FAB-90F4-31C5FCD385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E1D7E-E645-4130-944C-0B2ED5CE062F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2E1DD-EF0E-429D-A9DA-C882FEF1E7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5AA17-13B8-4DC1-8CB3-DDF49C69A521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9C5AF-53C4-48BE-99F7-3B88D38F92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A300-8935-4A46-8F8A-FEA5EAE8A11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89D45-1C8F-4555-AC6A-FF94EC5469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266F5-D9E1-45D8-BA49-E44E1738B8E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7246E-4E70-4E27-A22B-843EE8D7CA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612CB-A266-4E31-998E-39161F45BF31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D795-15D9-4B7E-941A-50484BAD90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A674D-7ADD-449A-A593-9248B44995F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16479-9FD2-4499-BBED-233EB419C8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11D4C-A03D-46C5-8331-D739E8C9A19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21D73-4329-48CC-AEFD-AB00BB4B57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A33F2-621F-4109-A8EA-70AEFDFA86E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E7050-3838-4930-A7B2-1513A5813D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C5245-B854-4E7F-9490-2BF196A7C81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40205-DD94-437D-86C2-070550F550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5C7BE-8B20-452F-BEC5-9B4ECD73254E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3C138-DBD5-47AE-B500-DB70E4AF48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65778-6D5D-469B-97FE-FD36BCCFBEB3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3CC27-9124-44E5-BEEB-0D9D1027F5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85AEB-CB47-4C9A-9227-CD193EB511A6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51BCA-FC9D-4D9A-A8EB-3818AB8473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EF3F1F-2D19-48CB-B66B-08FF8AD197D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02C2A0-773B-406E-AF51-ED604C50DA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678668-4AFC-4A53-9AF8-2E76FDC6517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158AAB-380A-4513-B18D-0AB462C78D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Repérage sur le cercle trigonométrique</a:t>
            </a:r>
          </a:p>
        </p:txBody>
      </p:sp>
      <p:sp>
        <p:nvSpPr>
          <p:cNvPr id="3075" name="ZoneTexte 2"/>
          <p:cNvSpPr txBox="1">
            <a:spLocks noChangeArrowheads="1"/>
          </p:cNvSpPr>
          <p:nvPr/>
        </p:nvSpPr>
        <p:spPr bwMode="auto">
          <a:xfrm>
            <a:off x="2857500" y="5072063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(O, I, J) est un repère orthonormé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9713" y="3276600"/>
            <a:ext cx="276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214563"/>
            <a:ext cx="276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86250"/>
            <a:ext cx="2762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357813"/>
            <a:ext cx="6953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2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143125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171825"/>
            <a:ext cx="533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52913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3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286375"/>
            <a:ext cx="9525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J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A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B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C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422525"/>
            <a:ext cx="4419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2688" y="2403475"/>
            <a:ext cx="41592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0150" y="2393950"/>
            <a:ext cx="41338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9325" y="2393950"/>
            <a:ext cx="43846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252913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5334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Rectangle 7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324475"/>
            <a:ext cx="9525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4" name="Rectangle 1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0190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171825"/>
            <a:ext cx="533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7" name="Rectangle 1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357438"/>
            <a:ext cx="11334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171825"/>
            <a:ext cx="7905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33863"/>
            <a:ext cx="790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5357813"/>
            <a:ext cx="12096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1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9713" y="3276600"/>
            <a:ext cx="276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214563"/>
            <a:ext cx="276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3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86250"/>
            <a:ext cx="2762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3326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357813"/>
            <a:ext cx="6953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7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500313" y="2286000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J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500313" y="328612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B</a:t>
            </a:r>
          </a:p>
        </p:txBody>
      </p:sp>
      <p:pic>
        <p:nvPicPr>
          <p:cNvPr id="1333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8" y="2336800"/>
            <a:ext cx="4786312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ZoneTexte 19"/>
          <p:cNvSpPr txBox="1"/>
          <p:nvPr/>
        </p:nvSpPr>
        <p:spPr>
          <a:xfrm>
            <a:off x="2500313" y="4357688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C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500313" y="5429250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R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143125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171825"/>
            <a:ext cx="533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4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52913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434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50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286375"/>
            <a:ext cx="9525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Rectangle 12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435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8" y="2336800"/>
            <a:ext cx="4786312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2714625" y="3286125"/>
            <a:ext cx="9286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D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714625" y="4425950"/>
            <a:ext cx="9286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M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714625" y="2282825"/>
            <a:ext cx="9286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714625" y="5497513"/>
            <a:ext cx="9286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H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5750" y="2357438"/>
            <a:ext cx="4176713" cy="406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J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 A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B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C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422525"/>
            <a:ext cx="4419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94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2286000"/>
            <a:ext cx="31813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419475"/>
            <a:ext cx="31813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552950"/>
            <a:ext cx="3181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95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529263"/>
            <a:ext cx="3429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6" name="Rectangle 12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88" y="2357438"/>
            <a:ext cx="4176712" cy="406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2688" y="2403475"/>
            <a:ext cx="41592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2286000"/>
            <a:ext cx="3600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409950"/>
            <a:ext cx="3181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Rectangle 6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2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572000"/>
            <a:ext cx="3600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7" name="Rectangle 9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193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572125"/>
            <a:ext cx="3429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0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88" y="2349500"/>
            <a:ext cx="4646612" cy="406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0150" y="2393950"/>
            <a:ext cx="41338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143125"/>
            <a:ext cx="34290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3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286125"/>
            <a:ext cx="38481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429125"/>
            <a:ext cx="3429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0903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500688"/>
            <a:ext cx="38481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Rectangle 9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Donner les réels qui ont pour point image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06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600" dirty="0"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b.  B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 C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D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9325" y="2393950"/>
            <a:ext cx="43846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286000"/>
            <a:ext cx="3181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3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429000"/>
            <a:ext cx="3600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500563"/>
            <a:ext cx="3429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5" name="Rectangle 9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600700"/>
            <a:ext cx="38481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8" name="Rectangle 12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46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252913"/>
            <a:ext cx="533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464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357438"/>
            <a:ext cx="5334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Rectangle 7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467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5324475"/>
            <a:ext cx="9525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8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0" name="Rectangle 1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472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3171825"/>
            <a:ext cx="533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3" name="Rectangle 1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714625" y="2282825"/>
            <a:ext cx="9286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I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643188" y="3357563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K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643188" y="442912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H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643188" y="5500688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D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Times New Roman" pitchFamily="18" charset="0"/>
              </a:rPr>
              <a:t>Donner les points images 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712" cy="377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1928813"/>
            <a:ext cx="49434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48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357438"/>
            <a:ext cx="11334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20488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3171825"/>
            <a:ext cx="7905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49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4233863"/>
            <a:ext cx="790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493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5357813"/>
            <a:ext cx="12096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4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928938" y="228282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G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928938" y="3357563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R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928938" y="4425950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C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928938" y="5500688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E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Words>297</Words>
  <Application>Microsoft Office PowerPoint</Application>
  <PresentationFormat>Affichage à l'écran (4:3)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titre</vt:lpstr>
      <vt:lpstr>diaposcourantes</vt:lpstr>
      <vt:lpstr>Repérage sur le cercle trigonométrique</vt:lpstr>
      <vt:lpstr>Donner les points images de</vt:lpstr>
      <vt:lpstr>Donner les points images de</vt:lpstr>
      <vt:lpstr>Donner les réels qui ont pour point image</vt:lpstr>
      <vt:lpstr>Donner les réels qui ont pour point image</vt:lpstr>
      <vt:lpstr>Donner les réels qui ont pour point image</vt:lpstr>
      <vt:lpstr>Donner les réels qui ont pour point image</vt:lpstr>
      <vt:lpstr>Donner les points images de</vt:lpstr>
      <vt:lpstr>Donner les points images de</vt:lpstr>
      <vt:lpstr>Diapositive 10</vt:lpstr>
      <vt:lpstr>Donner les points images de</vt:lpstr>
      <vt:lpstr>Donner les points images de</vt:lpstr>
      <vt:lpstr>Donner les réels qui ont pour point image</vt:lpstr>
      <vt:lpstr>Donner les réels qui ont pour point image</vt:lpstr>
      <vt:lpstr>Donner les réels qui ont pour point image</vt:lpstr>
      <vt:lpstr>Donner les réels qui ont pour point image</vt:lpstr>
      <vt:lpstr>Donner les points images de</vt:lpstr>
      <vt:lpstr>Donner les points images de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153</cp:revision>
  <dcterms:created xsi:type="dcterms:W3CDTF">2010-05-07T13:51:37Z</dcterms:created>
  <dcterms:modified xsi:type="dcterms:W3CDTF">2011-06-06T15:07:10Z</dcterms:modified>
</cp:coreProperties>
</file>