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56" r:id="rId3"/>
    <p:sldId id="311" r:id="rId4"/>
    <p:sldId id="334" r:id="rId5"/>
    <p:sldId id="335" r:id="rId6"/>
    <p:sldId id="336" r:id="rId7"/>
    <p:sldId id="337" r:id="rId8"/>
    <p:sldId id="339" r:id="rId9"/>
    <p:sldId id="338" r:id="rId10"/>
    <p:sldId id="341" r:id="rId11"/>
    <p:sldId id="342" r:id="rId12"/>
    <p:sldId id="353" r:id="rId13"/>
    <p:sldId id="268" r:id="rId14"/>
    <p:sldId id="343" r:id="rId15"/>
    <p:sldId id="344" r:id="rId16"/>
    <p:sldId id="345" r:id="rId17"/>
    <p:sldId id="346" r:id="rId18"/>
    <p:sldId id="347" r:id="rId19"/>
    <p:sldId id="348" r:id="rId20"/>
    <p:sldId id="349" r:id="rId21"/>
    <p:sldId id="351" r:id="rId22"/>
    <p:sldId id="352" r:id="rId23"/>
    <p:sldId id="354" r:id="rId2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06" autoAdjust="0"/>
    <p:restoredTop sz="94660"/>
  </p:normalViewPr>
  <p:slideViewPr>
    <p:cSldViewPr>
      <p:cViewPr varScale="1">
        <p:scale>
          <a:sx n="69" d="100"/>
          <a:sy n="69" d="100"/>
        </p:scale>
        <p:origin x="-5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0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2BC6EF0-5DB6-49F8-B8EE-E2717854956D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DC43A58-0598-4966-ABEF-706784C7F0C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2662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B19611A-648C-4660-B6E8-07EB86B9937F}" type="slidenum">
              <a:rPr lang="fr-FR" smtClean="0"/>
              <a:pPr/>
              <a:t>2</a:t>
            </a:fld>
            <a:endParaRPr lang="fr-F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2765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DA21A11-4CBE-4822-98BC-3C42030689EA}" type="slidenum">
              <a:rPr lang="fr-FR" smtClean="0"/>
              <a:pPr/>
              <a:t>3</a:t>
            </a:fld>
            <a:endParaRPr lang="fr-F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2867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C287EED-A917-4F6E-99AA-6CF6559CA779}" type="slidenum">
              <a:rPr lang="fr-FR" smtClean="0"/>
              <a:pPr/>
              <a:t>4</a:t>
            </a:fld>
            <a:endParaRPr lang="fr-F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2970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5C64827-DF67-4227-A84D-C40E827860E0}" type="slidenum">
              <a:rPr lang="fr-FR" smtClean="0"/>
              <a:pPr/>
              <a:t>5</a:t>
            </a:fld>
            <a:endParaRPr lang="fr-F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3072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36FE9F7-BC4A-4AB8-8044-2C9E9336372F}" type="slidenum">
              <a:rPr lang="fr-FR" smtClean="0"/>
              <a:pPr/>
              <a:t>6</a:t>
            </a:fld>
            <a:endParaRPr lang="fr-F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3174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392EC69-BA64-461F-9620-35162DCE217B}" type="slidenum">
              <a:rPr lang="fr-FR" smtClean="0"/>
              <a:pPr/>
              <a:t>7</a:t>
            </a:fld>
            <a:endParaRPr lang="fr-F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3277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A88C05C-AA61-4ADC-A2FD-C5861028B034}" type="slidenum">
              <a:rPr lang="fr-FR" smtClean="0"/>
              <a:pPr/>
              <a:t>8</a:t>
            </a:fld>
            <a:endParaRPr lang="fr-F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3379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D6BC5F1-EE51-4879-803E-81206819A1CE}" type="slidenum">
              <a:rPr lang="fr-FR" smtClean="0"/>
              <a:pPr/>
              <a:t>9</a:t>
            </a:fld>
            <a:endParaRPr lang="fr-F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3482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E0FED04-CBDF-40DC-817C-50C43DF89DAF}" type="slidenum">
              <a:rPr lang="fr-FR" smtClean="0"/>
              <a:pPr/>
              <a:t>10</a:t>
            </a:fld>
            <a:endParaRPr lang="fr-F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3584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7024311-0CA2-44F5-91C2-0660E5C1FBB6}" type="slidenum">
              <a:rPr lang="fr-FR" smtClean="0"/>
              <a:pPr/>
              <a:t>11</a:t>
            </a:fld>
            <a:endParaRPr lang="fr-F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3686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E960F0A-4BE2-47E7-8166-91E9BAFA04AA}" type="slidenum">
              <a:rPr lang="fr-FR" smtClean="0"/>
              <a:pPr/>
              <a:t>13</a:t>
            </a:fld>
            <a:endParaRPr lang="fr-F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3789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72D1B74-94A7-4397-AF7C-FAB09170404B}" type="slidenum">
              <a:rPr lang="fr-FR" smtClean="0"/>
              <a:pPr/>
              <a:t>14</a:t>
            </a:fld>
            <a:endParaRPr lang="fr-FR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3891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1C454C9-7521-47C9-A16D-C26CC45F5385}" type="slidenum">
              <a:rPr lang="fr-FR" smtClean="0"/>
              <a:pPr/>
              <a:t>15</a:t>
            </a:fld>
            <a:endParaRPr lang="fr-FR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3994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FDB98F3-1E87-4379-81EE-D9CB042BC2AF}" type="slidenum">
              <a:rPr lang="fr-FR" smtClean="0"/>
              <a:pPr/>
              <a:t>16</a:t>
            </a:fld>
            <a:endParaRPr lang="fr-FR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4096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1A2F28B-41C9-4134-A932-79B36E700F51}" type="slidenum">
              <a:rPr lang="fr-FR" smtClean="0"/>
              <a:pPr/>
              <a:t>17</a:t>
            </a:fld>
            <a:endParaRPr lang="fr-FR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4198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3C1D8B3-473B-450B-9895-03FBB73E9231}" type="slidenum">
              <a:rPr lang="fr-FR" smtClean="0"/>
              <a:pPr/>
              <a:t>18</a:t>
            </a:fld>
            <a:endParaRPr lang="fr-FR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4301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7A18530-C83F-4C41-9135-9405AFF3E136}" type="slidenum">
              <a:rPr lang="fr-FR" smtClean="0"/>
              <a:pPr/>
              <a:t>19</a:t>
            </a:fld>
            <a:endParaRPr lang="fr-FR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4403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3634FBC-83DE-43C1-B0EB-A829BB26D57D}" type="slidenum">
              <a:rPr lang="fr-FR" smtClean="0"/>
              <a:pPr/>
              <a:t>20</a:t>
            </a:fld>
            <a:endParaRPr lang="fr-FR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4506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7A61046-F38D-4C64-A40A-B51FDD087D9D}" type="slidenum">
              <a:rPr lang="fr-FR" smtClean="0"/>
              <a:pPr/>
              <a:t>21</a:t>
            </a:fld>
            <a:endParaRPr lang="fr-FR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4608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C1168AC-5CC5-418F-B436-9998A417938E}" type="slidenum">
              <a:rPr lang="fr-FR" smtClean="0"/>
              <a:pPr/>
              <a:t>22</a:t>
            </a:fld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3F9D3C-35E8-4097-873E-0B276828708A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3DF49-58E8-4B4C-9689-5FF4954AA3C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D60401-7C75-4A71-AFA2-C5822EB33142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4613D-927F-42D2-88DC-EAD4AD57DF0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2214C-1B2C-4743-AC43-07F498914EE9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7C9F0-1C39-4A81-8AAE-4863E30FD87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4D33F4-78BD-41A9-A70A-BC9A10EDF809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98A0D-41F9-45B0-9DB6-242580FC96F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A7499-DEB4-4D97-BCBC-6AF0D11EE634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0C1B4-FFAC-4213-B8F8-062B8185F8E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49C29-14D1-4FCA-B66F-EF7BF323A15D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3451DC-437A-4C69-83EF-C5D9479B52B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71D32-96CC-4B43-8FF6-B8151C4B11ED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ACB34-8B8B-4263-A215-4931615E695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01AA0-91C4-43E5-B501-F8982D5D1FD2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51050-1DC4-41EA-9535-ECCD5975822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A4E2F-7CED-4B94-BDA3-D1AAF9C263AA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D359E-8C83-4293-A1E3-0A87385B80D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1B1713-0F41-4C76-A5E8-754983522108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00794-52F4-4026-BA59-C3281FCCDF1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4CD21B-7EE5-4631-8CBF-E2656EE567E0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CB9A8-780A-447A-A287-FE6FB6A98C6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88AB6-7DEC-4F5A-A637-D2FCFB013FA4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CE5DF-EE09-4501-A06A-E4C0EBEC5AF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44438-2268-426A-B708-9D25464FEAD3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99FB4-C0E9-4ADF-8B71-2AFF6CE137D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341DF-F4DC-46EA-95CF-66650BD62DC5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9129D-49E1-46BB-9A17-5CD321975E3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6B59B-DB3F-4B29-8C2A-097BC21B4FDF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6246C-6BB3-4A2C-A9A2-F9F833549A6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2E1870-8C83-4B4A-B6DB-6CAC098AA7E0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E9C5E-208B-4495-AF0C-82EA6533809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8696B-E7C0-493E-978C-AA1DA5C4D9F2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9EF71-290E-49EE-8EAF-E7906AA296D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4A8493-7712-4C24-BD59-7F83DCBFDB84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C39CB-C557-4BCE-9F0B-3F5342A6E5D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9CFA86-809B-439D-89B6-AC2DA2934D3B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A811B-B13A-482C-AC72-451B3E36069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56B33-9E0F-42BC-BC90-D0F2B1A2E827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DA7211-17B2-40E7-90E8-B2EA3BB3A83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D73A54-59E2-4DF9-997A-8FC6C3653FC9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DB17B-885E-43C5-A659-670AAA97001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C222FD-5CCD-443E-AE3D-071ECBF156B1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22C37-D505-4C25-A989-A6AFCCE8B84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0F0F602-C7D8-49D1-A3FF-7214D87C29A0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7356D20-4257-4290-BA30-B262E2F83FB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1" name="Image 7" descr="bandeau_ppt_matix_1ere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5F93CA7-FB88-482B-95FB-AB0507E9BBBA}" type="datetimeFigureOut">
              <a:rPr lang="fr-FR"/>
              <a:pPr>
                <a:defRPr/>
              </a:pPr>
              <a:t>06/06/2011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D54CED5-6B93-4692-AD4C-EF3B5131459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2055" name="Image 6" descr="bandeau2_mathx_didier.jp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6.png"/><Relationship Id="rId4" Type="http://schemas.openxmlformats.org/officeDocument/2006/relationships/image" Target="../media/image4.png"/><Relationship Id="rId9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0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0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0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3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5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ctrTitle"/>
          </p:nvPr>
        </p:nvSpPr>
        <p:spPr>
          <a:xfrm>
            <a:off x="714375" y="3214688"/>
            <a:ext cx="7772400" cy="1470025"/>
          </a:xfrm>
        </p:spPr>
        <p:txBody>
          <a:bodyPr/>
          <a:lstStyle/>
          <a:p>
            <a:pPr eaLnBrk="1" hangingPunct="1"/>
            <a:r>
              <a:rPr lang="fr-FR" smtClean="0"/>
              <a:t>Équations </a:t>
            </a:r>
            <a:br>
              <a:rPr lang="fr-FR" smtClean="0"/>
            </a:br>
            <a:r>
              <a:rPr lang="fr-FR" smtClean="0"/>
              <a:t>cos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mtClean="0"/>
              <a:t> =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fr-FR" smtClean="0"/>
              <a:t> et sin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mtClean="0"/>
              <a:t> =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3075" name="ZoneTexte 2"/>
          <p:cNvSpPr txBox="1">
            <a:spLocks noChangeArrowheads="1"/>
          </p:cNvSpPr>
          <p:nvPr/>
        </p:nvSpPr>
        <p:spPr bwMode="auto">
          <a:xfrm>
            <a:off x="2857500" y="5072063"/>
            <a:ext cx="4572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/>
              <a:t>(O, I, J) est un repère orthonormé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/>
            </a:pPr>
            <a:r>
              <a:rPr lang="fr-FR" smtClean="0">
                <a:cs typeface="Times New Roman" pitchFamily="18" charset="0"/>
              </a:rPr>
              <a:t>Résoudre sur [0 ; </a:t>
            </a:r>
            <a:r>
              <a:rPr lang="fr-FR" smtClean="0">
                <a:cs typeface="Times New Roman" pitchFamily="18" charset="0"/>
                <a:sym typeface="Symbol" pitchFamily="18" charset="2"/>
              </a:rPr>
              <a:t>]</a:t>
            </a:r>
            <a:endParaRPr lang="fr-FR" smtClean="0"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14313" y="2349500"/>
            <a:ext cx="4789487" cy="4754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b</a:t>
            </a:r>
            <a:r>
              <a:rPr lang="fr-FR" sz="3200" dirty="0">
                <a:latin typeface="+mj-lt"/>
              </a:rPr>
              <a:t>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c</a:t>
            </a:r>
            <a:r>
              <a:rPr lang="fr-FR" sz="3200" dirty="0">
                <a:latin typeface="+mj-lt"/>
              </a:rPr>
              <a:t>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410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4102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103" name="Rectangle 6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4106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107" name="Rectangle 12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410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109" name="Rectangle 15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4110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111" name="Rectangle 18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4112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113" name="Rectangle 21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4114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115" name="Rectangle 24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4116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117" name="Rectangle 27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4118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119" name="Rectangle 30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pic>
        <p:nvPicPr>
          <p:cNvPr id="4120" name="Picture 2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02175" y="2857500"/>
            <a:ext cx="4441825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21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4126" name="Picture 3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813" y="2071688"/>
            <a:ext cx="18192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23" name="Rectangle 32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4124" name="Rectangle 3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125" name="Rectangle 3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4132" name="Picture 36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5429250"/>
            <a:ext cx="18192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28" name="Rectangle 38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4129" name="Rectangle 4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4135" name="Picture 39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3486150"/>
            <a:ext cx="2543175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31" name="Rectangle 41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2"/>
            </a:pPr>
            <a:r>
              <a:rPr lang="fr-FR" smtClean="0">
                <a:cs typeface="Times New Roman" pitchFamily="18" charset="0"/>
              </a:rPr>
              <a:t>Résoudre sur [0 ; </a:t>
            </a:r>
            <a:r>
              <a:rPr lang="fr-FR" smtClean="0">
                <a:cs typeface="Times New Roman" pitchFamily="18" charset="0"/>
                <a:sym typeface="Symbol" pitchFamily="18" charset="2"/>
              </a:rPr>
              <a:t>]</a:t>
            </a:r>
            <a:endParaRPr lang="fr-FR" smtClean="0"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14313" y="2349500"/>
            <a:ext cx="4789487" cy="4754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b</a:t>
            </a:r>
            <a:r>
              <a:rPr lang="fr-FR" sz="3200" dirty="0">
                <a:latin typeface="+mj-lt"/>
              </a:rPr>
              <a:t>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c</a:t>
            </a:r>
            <a:r>
              <a:rPr lang="fr-FR" sz="3200" dirty="0">
                <a:latin typeface="+mj-lt"/>
              </a:rPr>
              <a:t>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512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125" name="Rectangle 3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5126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127" name="Rectangle 6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5130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131" name="Rectangle 12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5132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133" name="Rectangle 15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5134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135" name="Rectangle 18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5136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137" name="Rectangle 21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5138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139" name="Rectangle 24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5140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141" name="Rectangle 27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5142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143" name="Rectangle 30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pic>
        <p:nvPicPr>
          <p:cNvPr id="5144" name="Picture 2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02175" y="2857500"/>
            <a:ext cx="4441825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5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146" name="Rectangle 32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5147" name="Rectangle 3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148" name="Rectangle 3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5149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150" name="Rectangle 38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515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152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51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68612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813" y="1928813"/>
            <a:ext cx="2057400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55" name="Rectangle 6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515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157" name="Rectangle 9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515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68618" name="Picture 1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813" y="3881438"/>
            <a:ext cx="17621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60" name="Rectangle 12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5161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68621" name="Picture 1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5143500"/>
            <a:ext cx="176212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63" name="Rectangle 1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3"/>
            </a:pPr>
            <a:r>
              <a:rPr lang="fr-FR" smtClean="0">
                <a:cs typeface="Times New Roman" pitchFamily="18" charset="0"/>
              </a:rPr>
              <a:t>Résoudre sur ] - </a:t>
            </a:r>
            <a:r>
              <a:rPr lang="fr-FR" smtClean="0">
                <a:cs typeface="Times New Roman" pitchFamily="18" charset="0"/>
                <a:sym typeface="Symbol" pitchFamily="18" charset="2"/>
              </a:rPr>
              <a:t></a:t>
            </a:r>
            <a:r>
              <a:rPr lang="fr-FR" smtClean="0">
                <a:cs typeface="Times New Roman" pitchFamily="18" charset="0"/>
              </a:rPr>
              <a:t> ; </a:t>
            </a:r>
            <a:r>
              <a:rPr lang="fr-FR" smtClean="0">
                <a:cs typeface="Times New Roman" pitchFamily="18" charset="0"/>
                <a:sym typeface="Symbol" pitchFamily="18" charset="2"/>
              </a:rPr>
              <a:t>]</a:t>
            </a:r>
            <a:endParaRPr lang="fr-FR" smtClean="0"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14313" y="2349500"/>
            <a:ext cx="4789487" cy="4754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b</a:t>
            </a:r>
            <a:r>
              <a:rPr lang="fr-FR" sz="3200" dirty="0">
                <a:latin typeface="+mj-lt"/>
              </a:rPr>
              <a:t>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c</a:t>
            </a:r>
            <a:r>
              <a:rPr lang="fr-FR" sz="3200" dirty="0">
                <a:latin typeface="+mj-lt"/>
              </a:rPr>
              <a:t>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614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49" name="Rectangle 3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50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51" name="Rectangle 6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54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55" name="Rectangle 12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56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57" name="Rectangle 15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58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59" name="Rectangle 18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60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61" name="Rectangle 21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62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63" name="Rectangle 24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64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65" name="Rectangle 27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66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67" name="Rectangle 30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68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69" name="Rectangle 32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70" name="Rectangle 3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71" name="Rectangle 3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72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73" name="Rectangle 38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75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76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77" name="Rectangle 6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7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79" name="Rectangle 9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80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81" name="Rectangle 12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82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83" name="Rectangle 1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pic>
        <p:nvPicPr>
          <p:cNvPr id="618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5" y="2071688"/>
            <a:ext cx="4078288" cy="394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8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2071688"/>
            <a:ext cx="18192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87" name="Rectangle 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88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89" name="Rectangle 8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9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69641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3486150"/>
            <a:ext cx="2543175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92" name="Rectangle 11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6193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69644" name="Picture 1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5429250"/>
            <a:ext cx="21621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95" name="Rectangle 14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4"/>
            </a:pPr>
            <a:r>
              <a:rPr lang="fr-FR" smtClean="0">
                <a:cs typeface="Times New Roman" pitchFamily="18" charset="0"/>
              </a:rPr>
              <a:t>Résoudre sur ] - </a:t>
            </a:r>
            <a:r>
              <a:rPr lang="fr-FR" smtClean="0">
                <a:cs typeface="Times New Roman" pitchFamily="18" charset="0"/>
                <a:sym typeface="Symbol" pitchFamily="18" charset="2"/>
              </a:rPr>
              <a:t></a:t>
            </a:r>
            <a:r>
              <a:rPr lang="fr-FR" smtClean="0">
                <a:cs typeface="Times New Roman" pitchFamily="18" charset="0"/>
              </a:rPr>
              <a:t> ; </a:t>
            </a:r>
            <a:r>
              <a:rPr lang="fr-FR" smtClean="0">
                <a:cs typeface="Times New Roman" pitchFamily="18" charset="0"/>
                <a:sym typeface="Symbol" pitchFamily="18" charset="2"/>
              </a:rPr>
              <a:t>]</a:t>
            </a:r>
            <a:endParaRPr lang="fr-FR" smtClean="0"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14313" y="2349500"/>
            <a:ext cx="4789487" cy="4754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b</a:t>
            </a:r>
            <a:r>
              <a:rPr lang="fr-FR" sz="3200" dirty="0">
                <a:latin typeface="+mj-lt"/>
              </a:rPr>
              <a:t>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c</a:t>
            </a:r>
            <a:r>
              <a:rPr lang="fr-FR" sz="3200" dirty="0">
                <a:latin typeface="+mj-lt"/>
              </a:rPr>
              <a:t>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717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173" name="Rectangle 3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7174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175" name="Rectangle 6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717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179" name="Rectangle 12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7180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181" name="Rectangle 15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7182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183" name="Rectangle 18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7184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185" name="Rectangle 21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7186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187" name="Rectangle 24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7188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189" name="Rectangle 27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7190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191" name="Rectangle 30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7192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193" name="Rectangle 32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7194" name="Rectangle 3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195" name="Rectangle 3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7196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197" name="Rectangle 38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71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199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7200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201" name="Rectangle 6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720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203" name="Rectangle 9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7204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205" name="Rectangle 12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7206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207" name="Rectangle 1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pic>
        <p:nvPicPr>
          <p:cNvPr id="720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5" y="2071688"/>
            <a:ext cx="4078288" cy="394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09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210" name="Rectangle 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721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212" name="Rectangle 8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7213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214" name="Rectangle 11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7215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216" name="Rectangle 14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721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2705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1928813"/>
            <a:ext cx="2057400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19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7220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2708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3571875"/>
            <a:ext cx="218122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22" name="Rectangle 6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7223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2711" name="Picture 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5429250"/>
            <a:ext cx="17621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25" name="Rectangle 9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5"/>
            </a:pPr>
            <a:r>
              <a:rPr lang="fr-FR" smtClean="0">
                <a:cs typeface="Times New Roman" pitchFamily="18" charset="0"/>
              </a:rPr>
              <a:t>Résoudre sur ] - </a:t>
            </a:r>
            <a:r>
              <a:rPr lang="fr-FR" smtClean="0">
                <a:cs typeface="Times New Roman" pitchFamily="18" charset="0"/>
                <a:sym typeface="Symbol" pitchFamily="18" charset="2"/>
              </a:rPr>
              <a:t></a:t>
            </a:r>
            <a:r>
              <a:rPr lang="fr-FR" smtClean="0">
                <a:cs typeface="Times New Roman" pitchFamily="18" charset="0"/>
              </a:rPr>
              <a:t> ; </a:t>
            </a:r>
            <a:r>
              <a:rPr lang="fr-FR" smtClean="0">
                <a:cs typeface="Times New Roman" pitchFamily="18" charset="0"/>
                <a:sym typeface="Symbol" pitchFamily="18" charset="2"/>
              </a:rPr>
              <a:t>]</a:t>
            </a:r>
            <a:endParaRPr lang="fr-FR" smtClean="0"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14313" y="2349500"/>
            <a:ext cx="4789487" cy="4754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b</a:t>
            </a:r>
            <a:r>
              <a:rPr lang="fr-FR" sz="3200" dirty="0">
                <a:latin typeface="+mj-lt"/>
              </a:rPr>
              <a:t>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c</a:t>
            </a:r>
            <a:r>
              <a:rPr lang="fr-FR" sz="3200" dirty="0">
                <a:latin typeface="+mj-lt"/>
              </a:rPr>
              <a:t>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819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197" name="Rectangle 3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19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199" name="Rectangle 6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02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203" name="Rectangle 12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0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205" name="Rectangle 15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06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207" name="Rectangle 18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08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209" name="Rectangle 21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10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211" name="Rectangle 24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12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213" name="Rectangle 27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14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215" name="Rectangle 30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16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217" name="Rectangle 32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18" name="Rectangle 3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219" name="Rectangle 3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20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221" name="Rectangle 38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223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24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225" name="Rectangle 6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2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227" name="Rectangle 9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2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229" name="Rectangle 12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30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231" name="Rectangle 1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pic>
        <p:nvPicPr>
          <p:cNvPr id="823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5" y="2071688"/>
            <a:ext cx="4078288" cy="394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3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234" name="Rectangle 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3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236" name="Rectangle 8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37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238" name="Rectangle 11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39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240" name="Rectangle 14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4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242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4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244" name="Rectangle 6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45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246" name="Rectangle 9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4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4753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2071688"/>
            <a:ext cx="22383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49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50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4756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3881438"/>
            <a:ext cx="21050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52" name="Rectangle 6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8253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4759" name="Picture 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5000625"/>
            <a:ext cx="2476500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55" name="Rectangle 9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6"/>
            </a:pPr>
            <a:r>
              <a:rPr lang="fr-FR" smtClean="0">
                <a:cs typeface="Times New Roman" pitchFamily="18" charset="0"/>
              </a:rPr>
              <a:t>Résoudre sur  [ 0 ; 2</a:t>
            </a:r>
            <a:r>
              <a:rPr lang="fr-FR" smtClean="0">
                <a:cs typeface="Times New Roman" pitchFamily="18" charset="0"/>
                <a:sym typeface="Symbol" pitchFamily="18" charset="2"/>
              </a:rPr>
              <a:t>[</a:t>
            </a:r>
            <a:endParaRPr lang="fr-FR" smtClean="0"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14313" y="2349500"/>
            <a:ext cx="4789487" cy="4754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b</a:t>
            </a:r>
            <a:r>
              <a:rPr lang="fr-FR" sz="3200" dirty="0">
                <a:latin typeface="+mj-lt"/>
              </a:rPr>
              <a:t>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c</a:t>
            </a:r>
            <a:r>
              <a:rPr lang="fr-FR" sz="3200" dirty="0">
                <a:latin typeface="+mj-lt"/>
              </a:rPr>
              <a:t>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922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21" name="Rectangle 3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22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23" name="Rectangle 6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26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27" name="Rectangle 12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2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29" name="Rectangle 15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30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31" name="Rectangle 18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32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33" name="Rectangle 21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34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35" name="Rectangle 24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36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37" name="Rectangle 27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38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39" name="Rectangle 30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40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41" name="Rectangle 32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42" name="Rectangle 3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43" name="Rectangle 3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44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45" name="Rectangle 38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47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4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49" name="Rectangle 6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5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51" name="Rectangle 9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52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53" name="Rectangle 12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5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55" name="Rectangle 1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pic>
        <p:nvPicPr>
          <p:cNvPr id="925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5" y="2071688"/>
            <a:ext cx="4078288" cy="394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5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58" name="Rectangle 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5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60" name="Rectangle 8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61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62" name="Rectangle 11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63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264" name="Rectangle 14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6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2705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1928813"/>
            <a:ext cx="2057400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67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6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2708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3571875"/>
            <a:ext cx="218122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70" name="Rectangle 6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9271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2711" name="Picture 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5429250"/>
            <a:ext cx="17621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73" name="Rectangle 9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7"/>
            </a:pPr>
            <a:r>
              <a:rPr lang="fr-FR" smtClean="0">
                <a:cs typeface="Times New Roman" pitchFamily="18" charset="0"/>
              </a:rPr>
              <a:t>Résoudre sur [ 0 ; 2</a:t>
            </a:r>
            <a:r>
              <a:rPr lang="fr-FR" smtClean="0">
                <a:cs typeface="Times New Roman" pitchFamily="18" charset="0"/>
                <a:sym typeface="Symbol" pitchFamily="18" charset="2"/>
              </a:rPr>
              <a:t>]</a:t>
            </a:r>
            <a:endParaRPr lang="fr-FR" smtClean="0"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14313" y="2349500"/>
            <a:ext cx="4789487" cy="4754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b</a:t>
            </a:r>
            <a:r>
              <a:rPr lang="fr-FR" sz="3200" dirty="0">
                <a:latin typeface="+mj-lt"/>
              </a:rPr>
              <a:t>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c</a:t>
            </a:r>
            <a:r>
              <a:rPr lang="fr-FR" sz="3200" dirty="0">
                <a:latin typeface="+mj-lt"/>
              </a:rPr>
              <a:t>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1024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45" name="Rectangle 3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50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51" name="Rectangle 12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52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53" name="Rectangle 15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54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55" name="Rectangle 18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56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57" name="Rectangle 21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58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59" name="Rectangle 24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60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61" name="Rectangle 27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62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63" name="Rectangle 30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64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65" name="Rectangle 32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66" name="Rectangle 3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67" name="Rectangle 3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68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69" name="Rectangle 38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71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72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73" name="Rectangle 6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7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75" name="Rectangle 9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76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77" name="Rectangle 12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7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79" name="Rectangle 1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pic>
        <p:nvPicPr>
          <p:cNvPr id="1028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5" y="2071688"/>
            <a:ext cx="4078288" cy="394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1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82" name="Rectangle 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8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84" name="Rectangle 8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85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86" name="Rectangle 11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8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88" name="Rectangle 14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89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90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9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92" name="Rectangle 6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93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94" name="Rectangle 9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9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4753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2071688"/>
            <a:ext cx="22383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7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29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4756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3881438"/>
            <a:ext cx="21050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0" name="Rectangle 6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0301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4759" name="Picture 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5000625"/>
            <a:ext cx="2476500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3" name="Rectangle 9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8"/>
            </a:pPr>
            <a:r>
              <a:rPr lang="fr-FR" smtClean="0">
                <a:cs typeface="Times New Roman" pitchFamily="18" charset="0"/>
              </a:rPr>
              <a:t>Résoudre sur R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14313" y="2349500"/>
            <a:ext cx="4789487" cy="4816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b</a:t>
            </a:r>
            <a:r>
              <a:rPr lang="fr-FR" sz="3200" dirty="0">
                <a:latin typeface="+mj-lt"/>
              </a:rPr>
              <a:t>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1126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269" name="Rectangle 3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270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271" name="Rectangle 6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274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275" name="Rectangle 12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276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277" name="Rectangle 15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278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279" name="Rectangle 18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280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281" name="Rectangle 21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282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283" name="Rectangle 24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284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285" name="Rectangle 27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286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287" name="Rectangle 30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288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289" name="Rectangle 32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290" name="Rectangle 3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291" name="Rectangle 3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292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293" name="Rectangle 38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2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295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296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297" name="Rectangle 6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29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299" name="Rectangle 9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300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301" name="Rectangle 12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302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303" name="Rectangle 1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30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305" name="Rectangle 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306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307" name="Rectangle 8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308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309" name="Rectangle 11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310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311" name="Rectangle 14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31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313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314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315" name="Rectangle 6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31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317" name="Rectangle 9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3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319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320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321" name="Rectangle 6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32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323" name="Rectangle 9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32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6801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813" y="2038350"/>
            <a:ext cx="218122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26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32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76804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3486150"/>
            <a:ext cx="2124075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29" name="Rectangle 6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133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331" name="Rectangle 9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9"/>
            </a:pPr>
            <a:r>
              <a:rPr lang="fr-FR" smtClean="0">
                <a:cs typeface="Times New Roman" pitchFamily="18" charset="0"/>
              </a:rPr>
              <a:t> Résoudre sur R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14313" y="2349500"/>
            <a:ext cx="4789487" cy="4754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b</a:t>
            </a:r>
            <a:r>
              <a:rPr lang="fr-FR" sz="3200" dirty="0">
                <a:latin typeface="+mj-lt"/>
              </a:rPr>
              <a:t>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1229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293" name="Rectangle 3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294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295" name="Rectangle 6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29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299" name="Rectangle 12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00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301" name="Rectangle 15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02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303" name="Rectangle 18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04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305" name="Rectangle 21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06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307" name="Rectangle 24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08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309" name="Rectangle 27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10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311" name="Rectangle 30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12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313" name="Rectangle 32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14" name="Rectangle 3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315" name="Rectangle 3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16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317" name="Rectangle 38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319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20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321" name="Rectangle 6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2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323" name="Rectangle 9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24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325" name="Rectangle 12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26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327" name="Rectangle 1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329" name="Rectangle 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30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331" name="Rectangle 8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3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333" name="Rectangle 11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34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335" name="Rectangle 14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3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337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3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339" name="Rectangle 6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4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341" name="Rectangle 9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343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44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345" name="Rectangle 6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4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347" name="Rectangle 9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4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349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50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351" name="Rectangle 6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5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353" name="Rectangle 9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4993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813" y="2071688"/>
            <a:ext cx="22383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56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5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4996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813" y="3486150"/>
            <a:ext cx="2057400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59" name="Rectangle 6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236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361" name="Rectangle 9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10"/>
            </a:pPr>
            <a:r>
              <a:rPr lang="fr-FR" smtClean="0">
                <a:cs typeface="Times New Roman" pitchFamily="18" charset="0"/>
              </a:rPr>
              <a:t> Résoudre sur R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14313" y="2349500"/>
            <a:ext cx="4789487" cy="4816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b</a:t>
            </a:r>
            <a:r>
              <a:rPr lang="fr-FR" sz="3200" dirty="0">
                <a:latin typeface="+mj-lt"/>
              </a:rPr>
              <a:t>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1331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17" name="Rectangle 3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1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19" name="Rectangle 6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22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23" name="Rectangle 12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2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25" name="Rectangle 15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26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27" name="Rectangle 18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28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29" name="Rectangle 21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30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31" name="Rectangle 24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32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33" name="Rectangle 27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34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35" name="Rectangle 30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36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37" name="Rectangle 32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38" name="Rectangle 3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39" name="Rectangle 3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40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41" name="Rectangle 38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43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44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45" name="Rectangle 6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4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47" name="Rectangle 9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4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49" name="Rectangle 12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50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51" name="Rectangle 1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5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53" name="Rectangle 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54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55" name="Rectangle 8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5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57" name="Rectangle 11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58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59" name="Rectangle 14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6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61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62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63" name="Rectangle 6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6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65" name="Rectangle 9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67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6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69" name="Rectangle 6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7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71" name="Rectangle 9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7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73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74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75" name="Rectangle 6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7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77" name="Rectangle 9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79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80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81" name="Rectangle 6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8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83" name="Rectangle 9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8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7041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813" y="1928813"/>
            <a:ext cx="2543175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86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8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7044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813" y="3429000"/>
            <a:ext cx="2476500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89" name="Rectangle 6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339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391" name="Rectangle 9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fr-FR" sz="6000" smtClean="0">
                <a:cs typeface="Cambria Math" pitchFamily="18" charset="0"/>
              </a:rPr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/>
            </a:pPr>
            <a:r>
              <a:rPr lang="fr-FR" smtClean="0">
                <a:cs typeface="Times New Roman" pitchFamily="18" charset="0"/>
              </a:rPr>
              <a:t>Résoudre sur [0 ; </a:t>
            </a:r>
            <a:r>
              <a:rPr lang="fr-FR" smtClean="0">
                <a:cs typeface="Times New Roman" pitchFamily="18" charset="0"/>
                <a:sym typeface="Symbol" pitchFamily="18" charset="2"/>
              </a:rPr>
              <a:t>]</a:t>
            </a:r>
            <a:endParaRPr lang="fr-FR" smtClean="0"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14313" y="2079625"/>
            <a:ext cx="4789487" cy="4778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0"/>
              </a:spcBef>
              <a:defRPr/>
            </a:pP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b</a:t>
            </a:r>
            <a:r>
              <a:rPr lang="fr-FR" sz="3200" dirty="0">
                <a:latin typeface="+mj-lt"/>
              </a:rPr>
              <a:t>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c</a:t>
            </a:r>
            <a:r>
              <a:rPr lang="fr-FR" sz="3200" dirty="0">
                <a:latin typeface="+mj-lt"/>
              </a:rPr>
              <a:t>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1536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5365" name="Rectangle 3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66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5367" name="Rectangle 6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70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5371" name="Rectangle 12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72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5373" name="Rectangle 15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74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5375" name="Rectangle 18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76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5377" name="Rectangle 21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78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5379" name="Rectangle 24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80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5381" name="Rectangle 27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82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5383" name="Rectangle 30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pic>
        <p:nvPicPr>
          <p:cNvPr id="15384" name="Picture 2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02175" y="4357688"/>
            <a:ext cx="4441825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85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5386" name="Picture 3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813" y="1785938"/>
            <a:ext cx="18192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87" name="Rectangle 32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88" name="Rectangle 3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5389" name="Rectangle 3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90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5391" name="Picture 36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5072063"/>
            <a:ext cx="18192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92" name="Rectangle 38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93" name="Rectangle 4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5394" name="Picture 39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2950" y="3143250"/>
            <a:ext cx="2543175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95" name="Rectangle 41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9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07521" name="Picture 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50" y="1909763"/>
            <a:ext cx="1133475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98" name="Rectangle 3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39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07524" name="Picture 4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75" y="3214688"/>
            <a:ext cx="139065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401" name="Rectangle 6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540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07527" name="Picture 7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500" y="4857750"/>
            <a:ext cx="113347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404" name="Rectangle 9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2"/>
            </a:pPr>
            <a:r>
              <a:rPr lang="fr-FR" smtClean="0">
                <a:cs typeface="Times New Roman" pitchFamily="18" charset="0"/>
              </a:rPr>
              <a:t>Résoudre sur [0 ; </a:t>
            </a:r>
            <a:r>
              <a:rPr lang="fr-FR" smtClean="0">
                <a:cs typeface="Times New Roman" pitchFamily="18" charset="0"/>
                <a:sym typeface="Symbol" pitchFamily="18" charset="2"/>
              </a:rPr>
              <a:t>]</a:t>
            </a:r>
            <a:endParaRPr lang="fr-FR" smtClean="0"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14313" y="2286000"/>
            <a:ext cx="4789487" cy="392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>b</a:t>
            </a:r>
            <a:r>
              <a:rPr lang="fr-FR" sz="3200" dirty="0">
                <a:latin typeface="+mj-lt"/>
              </a:rPr>
              <a:t>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>c</a:t>
            </a:r>
            <a:r>
              <a:rPr lang="fr-FR" sz="3200" dirty="0">
                <a:latin typeface="+mj-lt"/>
              </a:rPr>
              <a:t>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1638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6389" name="Rectangle 3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390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6391" name="Rectangle 6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394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6395" name="Rectangle 12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396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6397" name="Rectangle 15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398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6399" name="Rectangle 18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400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6401" name="Rectangle 21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402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6403" name="Rectangle 24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404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6405" name="Rectangle 27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406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6407" name="Rectangle 30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pic>
        <p:nvPicPr>
          <p:cNvPr id="16408" name="Picture 2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02175" y="3929063"/>
            <a:ext cx="4441825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09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6410" name="Rectangle 32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411" name="Rectangle 3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6412" name="Rectangle 3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413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6414" name="Rectangle 38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41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6416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41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6418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813" y="1857375"/>
            <a:ext cx="2057400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19" name="Rectangle 6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42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6421" name="Rectangle 9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422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6423" name="Picture 1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813" y="3429000"/>
            <a:ext cx="17621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24" name="Rectangle 12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425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6426" name="Picture 1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4286250"/>
            <a:ext cx="176212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27" name="Rectangle 1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42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05473" name="Picture 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50" y="2000250"/>
            <a:ext cx="24193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30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643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05476" name="Picture 4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500" y="3214688"/>
            <a:ext cx="113347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3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05478" name="Picture 6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5357813"/>
            <a:ext cx="241935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35" name="Rectangle 8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3"/>
            </a:pPr>
            <a:r>
              <a:rPr lang="fr-FR" smtClean="0">
                <a:cs typeface="Times New Roman" pitchFamily="18" charset="0"/>
              </a:rPr>
              <a:t>Résoudre sur ] - </a:t>
            </a:r>
            <a:r>
              <a:rPr lang="fr-FR" smtClean="0">
                <a:cs typeface="Times New Roman" pitchFamily="18" charset="0"/>
                <a:sym typeface="Symbol" pitchFamily="18" charset="2"/>
              </a:rPr>
              <a:t></a:t>
            </a:r>
            <a:r>
              <a:rPr lang="fr-FR" smtClean="0">
                <a:cs typeface="Times New Roman" pitchFamily="18" charset="0"/>
              </a:rPr>
              <a:t> ; </a:t>
            </a:r>
            <a:r>
              <a:rPr lang="fr-FR" smtClean="0">
                <a:cs typeface="Times New Roman" pitchFamily="18" charset="0"/>
                <a:sym typeface="Symbol" pitchFamily="18" charset="2"/>
              </a:rPr>
              <a:t>]</a:t>
            </a:r>
            <a:endParaRPr lang="fr-FR" smtClean="0"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14313" y="2349500"/>
            <a:ext cx="4789487" cy="5324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b</a:t>
            </a:r>
            <a:r>
              <a:rPr lang="fr-FR" sz="3200" dirty="0">
                <a:latin typeface="+mj-lt"/>
              </a:rPr>
              <a:t>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200"/>
              </a:spcBef>
              <a:defRPr/>
            </a:pP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c</a:t>
            </a:r>
            <a:r>
              <a:rPr lang="fr-FR" sz="3200" dirty="0">
                <a:latin typeface="+mj-lt"/>
              </a:rPr>
              <a:t>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1741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13" name="Rectangle 3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14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15" name="Rectangle 6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1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19" name="Rectangle 12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20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21" name="Rectangle 15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22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23" name="Rectangle 18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24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25" name="Rectangle 21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26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27" name="Rectangle 24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28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29" name="Rectangle 27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30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31" name="Rectangle 30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32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33" name="Rectangle 32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34" name="Rectangle 3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35" name="Rectangle 3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36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37" name="Rectangle 38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39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40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41" name="Rectangle 6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4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43" name="Rectangle 9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44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45" name="Rectangle 12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46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47" name="Rectangle 1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pic>
        <p:nvPicPr>
          <p:cNvPr id="1744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65713" y="2214563"/>
            <a:ext cx="4078287" cy="394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9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7450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2071688"/>
            <a:ext cx="18192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51" name="Rectangle 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52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453" name="Rectangle 8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5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7455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3986213"/>
            <a:ext cx="2543175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56" name="Rectangle 11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5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7458" name="Picture 1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6024563"/>
            <a:ext cx="21621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59" name="Rectangle 14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6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03425" name="Picture 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38" y="3071813"/>
            <a:ext cx="26289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6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03427" name="Picture 3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38" y="4929188"/>
            <a:ext cx="313372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64" name="Rectangle 5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746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03430" name="Picture 6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71813" y="6000750"/>
            <a:ext cx="11334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67" name="Rectangle 8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4"/>
            </a:pPr>
            <a:r>
              <a:rPr lang="fr-FR" smtClean="0">
                <a:cs typeface="Times New Roman" pitchFamily="18" charset="0"/>
              </a:rPr>
              <a:t>Résoudre sur ] - </a:t>
            </a:r>
            <a:r>
              <a:rPr lang="fr-FR" smtClean="0">
                <a:cs typeface="Times New Roman" pitchFamily="18" charset="0"/>
                <a:sym typeface="Symbol" pitchFamily="18" charset="2"/>
              </a:rPr>
              <a:t></a:t>
            </a:r>
            <a:r>
              <a:rPr lang="fr-FR" smtClean="0">
                <a:cs typeface="Times New Roman" pitchFamily="18" charset="0"/>
              </a:rPr>
              <a:t> ; </a:t>
            </a:r>
            <a:r>
              <a:rPr lang="fr-FR" smtClean="0">
                <a:cs typeface="Times New Roman" pitchFamily="18" charset="0"/>
                <a:sym typeface="Symbol" pitchFamily="18" charset="2"/>
              </a:rPr>
              <a:t>]</a:t>
            </a:r>
            <a:endParaRPr lang="fr-FR" smtClean="0"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14313" y="2143125"/>
            <a:ext cx="4789487" cy="545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b</a:t>
            </a:r>
            <a:r>
              <a:rPr lang="fr-FR" sz="3200" dirty="0">
                <a:latin typeface="+mj-lt"/>
              </a:rPr>
              <a:t>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1800"/>
              </a:spcBef>
              <a:defRPr/>
            </a:pP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c</a:t>
            </a:r>
            <a:r>
              <a:rPr lang="fr-FR" sz="3200" dirty="0">
                <a:latin typeface="+mj-lt"/>
              </a:rPr>
              <a:t>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1843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37" name="Rectangle 3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3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39" name="Rectangle 6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42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43" name="Rectangle 12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4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45" name="Rectangle 15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46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47" name="Rectangle 18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48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49" name="Rectangle 21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50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51" name="Rectangle 24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52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53" name="Rectangle 27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54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55" name="Rectangle 30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56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57" name="Rectangle 32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58" name="Rectangle 3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59" name="Rectangle 3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60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61" name="Rectangle 38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63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64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65" name="Rectangle 6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6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67" name="Rectangle 9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6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69" name="Rectangle 12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70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71" name="Rectangle 1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pic>
        <p:nvPicPr>
          <p:cNvPr id="1847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5" y="2071688"/>
            <a:ext cx="4078288" cy="394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7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74" name="Rectangle 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7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76" name="Rectangle 8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77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78" name="Rectangle 11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79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480" name="Rectangle 14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8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8482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1714500"/>
            <a:ext cx="2057400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83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84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8485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3857625"/>
            <a:ext cx="218122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86" name="Rectangle 6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87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8488" name="Picture 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5881688"/>
            <a:ext cx="17621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89" name="Rectangle 9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01377" name="Picture 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813" y="2714625"/>
            <a:ext cx="241935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92" name="Rectangle 3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9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01380" name="Picture 4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6763" y="4643438"/>
            <a:ext cx="330517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95" name="Rectangle 6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849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01383" name="Picture 7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88" y="5881688"/>
            <a:ext cx="20859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98" name="Rectangle 9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5"/>
            </a:pPr>
            <a:r>
              <a:rPr lang="fr-FR" smtClean="0">
                <a:cs typeface="Times New Roman" pitchFamily="18" charset="0"/>
              </a:rPr>
              <a:t>Résoudre sur ] - </a:t>
            </a:r>
            <a:r>
              <a:rPr lang="fr-FR" smtClean="0">
                <a:cs typeface="Times New Roman" pitchFamily="18" charset="0"/>
                <a:sym typeface="Symbol" pitchFamily="18" charset="2"/>
              </a:rPr>
              <a:t></a:t>
            </a:r>
            <a:r>
              <a:rPr lang="fr-FR" smtClean="0">
                <a:cs typeface="Times New Roman" pitchFamily="18" charset="0"/>
              </a:rPr>
              <a:t> ; </a:t>
            </a:r>
            <a:r>
              <a:rPr lang="fr-FR" smtClean="0">
                <a:cs typeface="Times New Roman" pitchFamily="18" charset="0"/>
                <a:sym typeface="Symbol" pitchFamily="18" charset="2"/>
              </a:rPr>
              <a:t>]</a:t>
            </a:r>
            <a:endParaRPr lang="fr-FR" smtClean="0"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14313" y="2000250"/>
            <a:ext cx="4789487" cy="47244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2700"/>
              </a:spcBef>
              <a:defRPr/>
            </a:pPr>
            <a:r>
              <a:rPr lang="fr-FR" sz="3200" dirty="0">
                <a:latin typeface="+mj-lt"/>
              </a:rPr>
              <a:t>b</a:t>
            </a:r>
            <a:r>
              <a:rPr lang="fr-FR" sz="3200" dirty="0">
                <a:latin typeface="+mj-lt"/>
              </a:rPr>
              <a:t>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c</a:t>
            </a:r>
            <a:r>
              <a:rPr lang="fr-FR" sz="3200" dirty="0">
                <a:latin typeface="+mj-lt"/>
              </a:rPr>
              <a:t>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1946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461" name="Rectangle 3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462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463" name="Rectangle 6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466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467" name="Rectangle 12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46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469" name="Rectangle 15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470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471" name="Rectangle 18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472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473" name="Rectangle 21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474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475" name="Rectangle 24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476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477" name="Rectangle 27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478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479" name="Rectangle 30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480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481" name="Rectangle 32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482" name="Rectangle 3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483" name="Rectangle 3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484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485" name="Rectangle 38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48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487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48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489" name="Rectangle 6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49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491" name="Rectangle 9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492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493" name="Rectangle 12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49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495" name="Rectangle 1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pic>
        <p:nvPicPr>
          <p:cNvPr id="1949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0" y="2071688"/>
            <a:ext cx="4078288" cy="394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9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498" name="Rectangle 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49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500" name="Rectangle 8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501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502" name="Rectangle 11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503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504" name="Rectangle 14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50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506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50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508" name="Rectangle 6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509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510" name="Rectangle 9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51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9512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1714500"/>
            <a:ext cx="22383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513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514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9515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3881438"/>
            <a:ext cx="21050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516" name="Rectangle 6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517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9518" name="Picture 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4557713"/>
            <a:ext cx="2476500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519" name="Rectangle 9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52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9329" name="Picture 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50" y="2571750"/>
            <a:ext cx="313372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522" name="Rectangle 3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52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9332" name="Picture 4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47988" y="3705225"/>
            <a:ext cx="155257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525" name="Rectangle 6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1952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9335" name="Picture 7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50" y="5572125"/>
            <a:ext cx="33051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528" name="Rectangle 9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6"/>
            </a:pPr>
            <a:r>
              <a:rPr lang="fr-FR" smtClean="0">
                <a:cs typeface="Times New Roman" pitchFamily="18" charset="0"/>
              </a:rPr>
              <a:t>Résoudre sur  [ 0 ; 2</a:t>
            </a:r>
            <a:r>
              <a:rPr lang="fr-FR" smtClean="0">
                <a:cs typeface="Times New Roman" pitchFamily="18" charset="0"/>
                <a:sym typeface="Symbol" pitchFamily="18" charset="2"/>
              </a:rPr>
              <a:t>[</a:t>
            </a:r>
            <a:endParaRPr lang="fr-FR" smtClean="0"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14313" y="2349500"/>
            <a:ext cx="4789487" cy="5216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2400"/>
              </a:spcBef>
              <a:defRPr/>
            </a:pP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b</a:t>
            </a:r>
            <a:r>
              <a:rPr lang="fr-FR" sz="3200" dirty="0">
                <a:latin typeface="+mj-lt"/>
              </a:rPr>
              <a:t>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2400"/>
              </a:spcBef>
              <a:defRPr/>
            </a:pP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c</a:t>
            </a:r>
            <a:r>
              <a:rPr lang="fr-FR" sz="3200" dirty="0">
                <a:latin typeface="+mj-lt"/>
              </a:rPr>
              <a:t>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2048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485" name="Rectangle 3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486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487" name="Rectangle 6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490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491" name="Rectangle 12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492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493" name="Rectangle 15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494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495" name="Rectangle 18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496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497" name="Rectangle 21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498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499" name="Rectangle 24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500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501" name="Rectangle 27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502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503" name="Rectangle 30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504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505" name="Rectangle 32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506" name="Rectangle 3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507" name="Rectangle 3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508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509" name="Rectangle 38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5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511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512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513" name="Rectangle 6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51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515" name="Rectangle 9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516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517" name="Rectangle 12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51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519" name="Rectangle 1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pic>
        <p:nvPicPr>
          <p:cNvPr id="2052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65713" y="2143125"/>
            <a:ext cx="4078287" cy="394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1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522" name="Rectangle 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52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524" name="Rectangle 8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525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526" name="Rectangle 11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52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528" name="Rectangle 14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529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20530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1914525"/>
            <a:ext cx="2057400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1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532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20533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3857625"/>
            <a:ext cx="218122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4" name="Rectangle 6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535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20536" name="Picture 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5881688"/>
            <a:ext cx="17621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7" name="Rectangle 9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pic>
        <p:nvPicPr>
          <p:cNvPr id="58" name="Picture 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2857500"/>
            <a:ext cx="241935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9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7281" name="Picture 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7763" y="4643438"/>
            <a:ext cx="29241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41" name="Rectangle 3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0542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7284" name="Picture 4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86063" y="5881688"/>
            <a:ext cx="20859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44" name="Rectangle 6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7"/>
            </a:pPr>
            <a:r>
              <a:rPr lang="fr-FR" smtClean="0">
                <a:cs typeface="Times New Roman" pitchFamily="18" charset="0"/>
              </a:rPr>
              <a:t>Résoudre sur [ 0 ; 2</a:t>
            </a:r>
            <a:r>
              <a:rPr lang="fr-FR" smtClean="0">
                <a:cs typeface="Times New Roman" pitchFamily="18" charset="0"/>
                <a:sym typeface="Symbol" pitchFamily="18" charset="2"/>
              </a:rPr>
              <a:t>]</a:t>
            </a:r>
            <a:endParaRPr lang="fr-FR" smtClean="0"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14313" y="2000250"/>
            <a:ext cx="4789487" cy="4754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b</a:t>
            </a:r>
            <a:r>
              <a:rPr lang="fr-FR" sz="3200" dirty="0">
                <a:latin typeface="+mj-lt"/>
              </a:rPr>
              <a:t>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900"/>
              </a:spcBef>
              <a:defRPr/>
            </a:pP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c</a:t>
            </a:r>
            <a:r>
              <a:rPr lang="fr-FR" sz="3200" dirty="0">
                <a:latin typeface="+mj-lt"/>
              </a:rPr>
              <a:t>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2150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09" name="Rectangle 3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10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11" name="Rectangle 6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14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15" name="Rectangle 12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16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17" name="Rectangle 15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18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19" name="Rectangle 18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20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21" name="Rectangle 21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22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23" name="Rectangle 24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24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25" name="Rectangle 27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26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27" name="Rectangle 30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28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29" name="Rectangle 32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30" name="Rectangle 3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31" name="Rectangle 3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32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33" name="Rectangle 38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35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36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37" name="Rectangle 6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3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39" name="Rectangle 9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40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41" name="Rectangle 12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42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43" name="Rectangle 1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pic>
        <p:nvPicPr>
          <p:cNvPr id="2154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5" y="2071688"/>
            <a:ext cx="4078288" cy="394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4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46" name="Rectangle 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4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48" name="Rectangle 8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49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50" name="Rectangle 11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51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52" name="Rectangle 14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5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54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5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56" name="Rectangle 6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57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558" name="Rectangle 9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59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21560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1714500"/>
            <a:ext cx="22383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61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62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21563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3524250"/>
            <a:ext cx="21050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64" name="Rectangle 6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65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21566" name="Picture 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4714875"/>
            <a:ext cx="2476500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67" name="Rectangle 9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6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5233" name="Picture 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25" y="2500313"/>
            <a:ext cx="26670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70" name="Rectangle 3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157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5236" name="Picture 4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1563" y="4000500"/>
            <a:ext cx="13906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7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95238" name="Picture 6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7750" y="5743575"/>
            <a:ext cx="26670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75" name="Rectangle 8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8"/>
            </a:pPr>
            <a:r>
              <a:rPr lang="fr-FR" smtClean="0">
                <a:cs typeface="Times New Roman" pitchFamily="18" charset="0"/>
              </a:rPr>
              <a:t>Résoudre sur R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14313" y="2349500"/>
            <a:ext cx="4789487" cy="5878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b</a:t>
            </a:r>
            <a:r>
              <a:rPr lang="fr-FR" sz="3200" dirty="0">
                <a:latin typeface="+mj-lt"/>
              </a:rPr>
              <a:t>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2253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33" name="Rectangle 3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34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35" name="Rectangle 6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3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39" name="Rectangle 12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40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41" name="Rectangle 15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42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43" name="Rectangle 18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44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45" name="Rectangle 21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46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47" name="Rectangle 24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48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49" name="Rectangle 27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50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51" name="Rectangle 30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52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53" name="Rectangle 32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54" name="Rectangle 3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55" name="Rectangle 3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56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57" name="Rectangle 38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59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60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61" name="Rectangle 6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6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63" name="Rectangle 9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64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65" name="Rectangle 12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66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67" name="Rectangle 1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6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69" name="Rectangle 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70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71" name="Rectangle 8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7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73" name="Rectangle 11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74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75" name="Rectangle 14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7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77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7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79" name="Rectangle 6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8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81" name="Rectangle 9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83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84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85" name="Rectangle 6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8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87" name="Rectangle 9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8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22589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2071688"/>
            <a:ext cx="218122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90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9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22592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3425" y="4500563"/>
            <a:ext cx="2124075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93" name="Rectangle 6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259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95" name="Rectangle 9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00463" y="1785938"/>
            <a:ext cx="451485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37" name="Picture 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71813" y="2733675"/>
            <a:ext cx="549592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9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599" name="Rectangle 4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fr-FR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lang="fr-FR" sz="1100"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endParaRPr lang="fr-FR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2600" name="Rectangle 5"/>
          <p:cNvSpPr>
            <a:spLocks noChangeArrowheads="1"/>
          </p:cNvSpPr>
          <p:nvPr/>
        </p:nvSpPr>
        <p:spPr bwMode="auto">
          <a:xfrm>
            <a:off x="0" y="2600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pic>
        <p:nvPicPr>
          <p:cNvPr id="91143" name="Picture 7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6188" y="4214813"/>
            <a:ext cx="40957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42" name="Picture 6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81350" y="5133975"/>
            <a:ext cx="524827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603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604" name="Rectangle 9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fr-FR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lang="fr-FR" sz="1100"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endParaRPr lang="fr-FR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2605" name="Rectangle 10"/>
          <p:cNvSpPr>
            <a:spLocks noChangeArrowheads="1"/>
          </p:cNvSpPr>
          <p:nvPr/>
        </p:nvSpPr>
        <p:spPr bwMode="auto">
          <a:xfrm>
            <a:off x="0" y="2476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9"/>
            </a:pPr>
            <a:r>
              <a:rPr lang="fr-FR" smtClean="0">
                <a:cs typeface="Times New Roman" pitchFamily="18" charset="0"/>
              </a:rPr>
              <a:t> Résoudre sur R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14313" y="2349500"/>
            <a:ext cx="4789487" cy="58943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b</a:t>
            </a:r>
            <a:r>
              <a:rPr lang="fr-FR" sz="3200" dirty="0">
                <a:latin typeface="+mj-lt"/>
              </a:rPr>
              <a:t>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2355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557" name="Rectangle 3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355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559" name="Rectangle 6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3562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563" name="Rectangle 12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356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565" name="Rectangle 15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3566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567" name="Rectangle 18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3568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569" name="Rectangle 21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3570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571" name="Rectangle 24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3572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573" name="Rectangle 27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3574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575" name="Rectangle 30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3576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577" name="Rectangle 32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3578" name="Rectangle 3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579" name="Rectangle 3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3580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581" name="Rectangle 38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35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583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3584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585" name="Rectangle 6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358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587" name="Rectangle 9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358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589" name="Rectangle 12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3590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591" name="Rectangle 1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359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593" name="Rectangle 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3594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595" name="Rectangle 8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359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597" name="Rectangle 11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3598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599" name="Rectangle 14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360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601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3602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603" name="Rectangle 6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360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605" name="Rectangle 9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360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607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360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609" name="Rectangle 6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36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611" name="Rectangle 9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361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613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3614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615" name="Rectangle 6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361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617" name="Rectangle 9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36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23619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813" y="2071688"/>
            <a:ext cx="22383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620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362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23622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4572000"/>
            <a:ext cx="2057400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623" name="Rectangle 6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362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625" name="Rectangle 9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63" y="1857375"/>
            <a:ext cx="435292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89" name="Picture 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57563" y="2857500"/>
            <a:ext cx="549592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62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629" name="Rectangle 4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fr-FR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lang="fr-FR" sz="1100"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endParaRPr lang="fr-FR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3630" name="Rectangle 5"/>
          <p:cNvSpPr>
            <a:spLocks noChangeArrowheads="1"/>
          </p:cNvSpPr>
          <p:nvPr/>
        </p:nvSpPr>
        <p:spPr bwMode="auto">
          <a:xfrm>
            <a:off x="0" y="2686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pic>
        <p:nvPicPr>
          <p:cNvPr id="89095" name="Picture 7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500" y="4500563"/>
            <a:ext cx="409575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6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633" name="Rectangle 9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fr-FR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lang="fr-FR" sz="1100"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endParaRPr lang="fr-FR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3634" name="Rectangle 10"/>
          <p:cNvSpPr>
            <a:spLocks noChangeArrowheads="1"/>
          </p:cNvSpPr>
          <p:nvPr/>
        </p:nvSpPr>
        <p:spPr bwMode="auto">
          <a:xfrm>
            <a:off x="0" y="2590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3635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89099" name="Picture 1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76613" y="5500688"/>
            <a:ext cx="49815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10"/>
            </a:pPr>
            <a:r>
              <a:rPr lang="fr-FR" smtClean="0">
                <a:cs typeface="Times New Roman" pitchFamily="18" charset="0"/>
              </a:rPr>
              <a:t> Résoudre sur R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14313" y="2349500"/>
            <a:ext cx="4789487" cy="59547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800"/>
              </a:spcBef>
              <a:defRPr/>
            </a:pPr>
            <a:r>
              <a:rPr lang="fr-FR" sz="3200" dirty="0">
                <a:latin typeface="+mj-lt"/>
              </a:rPr>
              <a:t>b</a:t>
            </a:r>
            <a:r>
              <a:rPr lang="fr-FR" sz="3200" dirty="0">
                <a:latin typeface="+mj-lt"/>
              </a:rPr>
              <a:t>. </a:t>
            </a: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/>
            </a:r>
            <a:br>
              <a:rPr lang="fr-FR" sz="3200" dirty="0">
                <a:latin typeface="+mj-lt"/>
              </a:rPr>
            </a:br>
            <a:endParaRPr lang="fr-FR" sz="36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spcBef>
                <a:spcPts val="600"/>
              </a:spcBef>
              <a:defRPr/>
            </a:pPr>
            <a:r>
              <a:rPr lang="fr-FR" sz="3200" dirty="0">
                <a:latin typeface="+mj-lt"/>
              </a:rPr>
              <a:t> </a:t>
            </a:r>
            <a:r>
              <a:rPr lang="fr-FR" sz="3200" i="1" dirty="0">
                <a:latin typeface="+mj-lt"/>
              </a:rPr>
              <a:t> </a:t>
            </a:r>
            <a:endParaRPr lang="fr-FR" sz="3200" dirty="0">
              <a:latin typeface="+mj-lt"/>
            </a:endParaRPr>
          </a:p>
        </p:txBody>
      </p:sp>
      <p:sp>
        <p:nvSpPr>
          <p:cNvPr id="2458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581" name="Rectangle 3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582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583" name="Rectangle 6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586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587" name="Rectangle 12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58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589" name="Rectangle 15"/>
          <p:cNvSpPr>
            <a:spLocks noChangeArrowheads="1"/>
          </p:cNvSpPr>
          <p:nvPr/>
        </p:nvSpPr>
        <p:spPr bwMode="auto">
          <a:xfrm>
            <a:off x="0" y="1476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590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591" name="Rectangle 18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592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593" name="Rectangle 21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594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595" name="Rectangle 24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596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597" name="Rectangle 27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598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599" name="Rectangle 30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600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601" name="Rectangle 32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602" name="Rectangle 3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603" name="Rectangle 3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604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605" name="Rectangle 38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60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607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60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609" name="Rectangle 6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6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611" name="Rectangle 9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612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613" name="Rectangle 12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61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615" name="Rectangle 1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61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617" name="Rectangle 5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618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619" name="Rectangle 8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62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621" name="Rectangle 11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622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623" name="Rectangle 14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62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625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626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627" name="Rectangle 6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62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629" name="Rectangle 9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63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631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632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633" name="Rectangle 6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63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635" name="Rectangle 9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63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637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63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639" name="Rectangle 6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64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641" name="Rectangle 9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6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643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644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645" name="Rectangle 6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64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647" name="Rectangle 9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64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24649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813" y="1928813"/>
            <a:ext cx="2543175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50" name="Rectangle 3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65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24652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813" y="4629150"/>
            <a:ext cx="2476500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53" name="Rectangle 6"/>
          <p:cNvSpPr>
            <a:spLocks noChangeArrowheads="1"/>
          </p:cNvSpPr>
          <p:nvPr/>
        </p:nvSpPr>
        <p:spPr bwMode="auto">
          <a:xfrm>
            <a:off x="0" y="168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sp>
        <p:nvSpPr>
          <p:cNvPr id="2465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655" name="Rectangle 9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71938" y="1643063"/>
            <a:ext cx="435292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569" name="Picture 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8" y="2662238"/>
            <a:ext cx="540067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5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659" name="Rectangle 4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fr-FR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lang="fr-FR" sz="1100"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endParaRPr lang="fr-FR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4660" name="Rectangle 5"/>
          <p:cNvSpPr>
            <a:spLocks noChangeArrowheads="1"/>
          </p:cNvSpPr>
          <p:nvPr/>
        </p:nvSpPr>
        <p:spPr bwMode="auto">
          <a:xfrm>
            <a:off x="0" y="2705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  <p:pic>
        <p:nvPicPr>
          <p:cNvPr id="109575" name="Picture 7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71938" y="4572000"/>
            <a:ext cx="45148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574" name="Picture 6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29013" y="5572125"/>
            <a:ext cx="54006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63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664" name="Rectangle 9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fr-FR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lang="fr-FR" sz="1100"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endParaRPr lang="fr-FR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4665" name="Rectangle 10"/>
          <p:cNvSpPr>
            <a:spLocks noChangeArrowheads="1"/>
          </p:cNvSpPr>
          <p:nvPr/>
        </p:nvSpPr>
        <p:spPr bwMode="auto">
          <a:xfrm>
            <a:off x="0" y="2571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1393</TotalTime>
  <Words>213</Words>
  <Application>Microsoft Office PowerPoint</Application>
  <PresentationFormat>Affichage à l'écran (4:3)</PresentationFormat>
  <Paragraphs>198</Paragraphs>
  <Slides>22</Slides>
  <Notes>20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22</vt:i4>
      </vt:variant>
    </vt:vector>
  </HeadingPairs>
  <TitlesOfParts>
    <vt:vector size="29" baseType="lpstr">
      <vt:lpstr>Arial</vt:lpstr>
      <vt:lpstr>Calibri</vt:lpstr>
      <vt:lpstr>Times New Roman</vt:lpstr>
      <vt:lpstr>Cambria Math</vt:lpstr>
      <vt:lpstr>Symbol</vt:lpstr>
      <vt:lpstr>titre</vt:lpstr>
      <vt:lpstr>diaposcourantes</vt:lpstr>
      <vt:lpstr>Équations  cos x = a et sin x = a</vt:lpstr>
      <vt:lpstr>Résoudre sur [0 ; ]</vt:lpstr>
      <vt:lpstr>Résoudre sur [0 ; ]</vt:lpstr>
      <vt:lpstr>Résoudre sur ] -  ; ]</vt:lpstr>
      <vt:lpstr>Résoudre sur ] -  ; ]</vt:lpstr>
      <vt:lpstr>Résoudre sur ] -  ; ]</vt:lpstr>
      <vt:lpstr>Résoudre sur  [ 0 ; 2[</vt:lpstr>
      <vt:lpstr>Résoudre sur [ 0 ; 2]</vt:lpstr>
      <vt:lpstr>Résoudre sur R</vt:lpstr>
      <vt:lpstr> Résoudre sur R</vt:lpstr>
      <vt:lpstr> Résoudre sur R</vt:lpstr>
      <vt:lpstr>Diapositive 12</vt:lpstr>
      <vt:lpstr>Résoudre sur [0 ; ]</vt:lpstr>
      <vt:lpstr>Résoudre sur [0 ; ]</vt:lpstr>
      <vt:lpstr>Résoudre sur ] -  ; ]</vt:lpstr>
      <vt:lpstr>Résoudre sur ] -  ; ]</vt:lpstr>
      <vt:lpstr>Résoudre sur ] -  ; ]</vt:lpstr>
      <vt:lpstr>Résoudre sur  [ 0 ; 2[</vt:lpstr>
      <vt:lpstr>Résoudre sur [ 0 ; 2]</vt:lpstr>
      <vt:lpstr>Résoudre sur R</vt:lpstr>
      <vt:lpstr> Résoudre sur R</vt:lpstr>
      <vt:lpstr> Résoudre sur R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mh</cp:lastModifiedBy>
  <cp:revision>187</cp:revision>
  <dcterms:created xsi:type="dcterms:W3CDTF">2010-05-07T13:51:37Z</dcterms:created>
  <dcterms:modified xsi:type="dcterms:W3CDTF">2011-06-06T15:07:34Z</dcterms:modified>
</cp:coreProperties>
</file>