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311" r:id="rId4"/>
    <p:sldId id="263" r:id="rId5"/>
    <p:sldId id="312" r:id="rId6"/>
    <p:sldId id="321" r:id="rId7"/>
    <p:sldId id="323" r:id="rId8"/>
    <p:sldId id="324" r:id="rId9"/>
    <p:sldId id="325" r:id="rId10"/>
    <p:sldId id="268" r:id="rId11"/>
    <p:sldId id="326" r:id="rId12"/>
    <p:sldId id="327" r:id="rId13"/>
    <p:sldId id="328" r:id="rId14"/>
    <p:sldId id="329" r:id="rId15"/>
    <p:sldId id="331" r:id="rId16"/>
    <p:sldId id="332" r:id="rId17"/>
    <p:sldId id="333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06" autoAdjust="0"/>
    <p:restoredTop sz="94660"/>
  </p:normalViewPr>
  <p:slideViewPr>
    <p:cSldViewPr>
      <p:cViewPr varScale="1">
        <p:scale>
          <a:sx n="69" d="100"/>
          <a:sy n="69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16EB901-1B57-4AD5-B8EE-3AD5824DA9EF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2AC688F-CD3A-41B7-B803-1306A59806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CE0980-CA67-4718-912B-2FE7F9B31C3D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27E682-D02D-4836-8B39-34CBC4E24A5E}" type="slidenum">
              <a:rPr lang="fr-FR" smtClean="0"/>
              <a:pPr/>
              <a:t>10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F980D-BD41-4126-92BC-2ED5E70318A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771DC-1ACB-426B-BBB9-C023DAD5501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62BCC-306D-4038-B162-26CD829A330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E108B-8211-428A-AECF-FFD15E3B06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141AA-A300-496F-868F-19C9A3FA6F5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EC914-4E0A-4564-90F5-28F65EDFF9C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96C66-B1D3-4F94-982F-10B0E9F1C6E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85E48-7A98-4318-9B34-E8D906A68A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095CC-9253-480A-98A7-6A626763972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5AB88-ACB8-4A01-AB5E-85F6AD8BF9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3548E-0450-413E-8329-A962B613797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4E9EE-A4C1-4A88-B28E-B49F8FC3E2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E351-BE17-4124-9081-BBD18138D03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C607-7006-417C-B26D-75315C00EB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3243D-4B34-4CDC-94D1-084327A00C0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D8998-66DA-4863-A93E-3DDB96A122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D79A8-3D96-48B5-BAD0-084BC986A8D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484FB-1220-4933-847D-57E29A1ECF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5C8CD-B43A-4106-AFE7-E16F260750B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D2A8E-F33F-4119-A8C3-C8AB7D8E0E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27995-1F97-41D5-B027-33E4132A7E5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27200-3185-49D8-B9A3-0CA921D29F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CA817-0AC3-4029-80A7-14D38B5722B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B2BB0-F05F-4D84-B90B-DF3B716E0A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37DC-6304-4E75-8917-EC88A945ABC6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28180-0CF5-4666-9E66-50EC02004C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BAF79-474B-440D-8A27-2AB9AD940CCD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366F1-95EA-4111-8464-76A2F4586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BC28E-72C9-4967-AE35-C54D802D92B1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FF60F-DADF-46B8-A6B3-1E3296C5D4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ED82B-6917-455F-85AC-057CB7CD7D12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D8595-DB3B-4557-88D8-211009FF42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DB5F2-A021-440B-BB8E-D43838F02AD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BC7F3-0778-4AA8-9782-FEA6F85623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848A-763C-4868-B2D0-5DFDD8F2E6FF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E3840-B9C3-48B1-87DF-1DEDB5EE94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580C9-E392-411F-B664-137987CD848F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1F641-29BB-4A3C-8DD9-CBF92BA351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244D1-F31A-40AA-B9BC-DE5955811386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526D8-944E-47F9-8152-D5422AEEE0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16215-324C-4139-9D16-F1BB11E1B7B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8F1EA-EC90-4BD7-830E-8011DE33A0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58A55-CCBD-4AC0-BBB3-5249B87F98D3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29DC0-425B-4518-BE6A-04A9C8A04B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738F19-B79E-4B89-9FF3-2F866ADCC6A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5846FF-E04B-4314-869F-8F09863616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B171E6-3461-43FB-B085-16596910287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646565-04EE-483C-99F3-66B67EA07B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36.png"/><Relationship Id="rId5" Type="http://schemas.openxmlformats.org/officeDocument/2006/relationships/image" Target="../media/image5.png"/><Relationship Id="rId10" Type="http://schemas.openxmlformats.org/officeDocument/2006/relationships/image" Target="../media/image35.png"/><Relationship Id="rId4" Type="http://schemas.openxmlformats.org/officeDocument/2006/relationships/image" Target="../media/image4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35.png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3.png"/><Relationship Id="rId7" Type="http://schemas.openxmlformats.org/officeDocument/2006/relationships/image" Target="../media/image3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7.png"/><Relationship Id="rId7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44.png"/><Relationship Id="rId4" Type="http://schemas.openxmlformats.org/officeDocument/2006/relationships/image" Target="../media/image25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Cosinus et sinus</a:t>
            </a:r>
          </a:p>
        </p:txBody>
      </p:sp>
      <p:sp>
        <p:nvSpPr>
          <p:cNvPr id="3075" name="ZoneTexte 2"/>
          <p:cNvSpPr txBox="1">
            <a:spLocks noChangeArrowheads="1"/>
          </p:cNvSpPr>
          <p:nvPr/>
        </p:nvSpPr>
        <p:spPr bwMode="auto">
          <a:xfrm>
            <a:off x="2857500" y="5072063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(O, I, J) est un repère orthonormé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2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37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143125"/>
            <a:ext cx="10001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40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143375"/>
            <a:ext cx="1247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5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6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8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9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49" name="Picture 2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5286375"/>
            <a:ext cx="10001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1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22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52" name="Picture 2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14688"/>
            <a:ext cx="18669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4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00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143125"/>
            <a:ext cx="18002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2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286125"/>
            <a:ext cx="933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314825"/>
            <a:ext cx="11906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429250"/>
            <a:ext cx="20574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6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00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4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13" name="Picture 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071688"/>
            <a:ext cx="12477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8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1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19" name="Picture 1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3286125"/>
            <a:ext cx="18669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5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6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7" name="Rectangle 27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8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28" name="Picture 2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29125"/>
            <a:ext cx="9334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0" name="Rectangle 30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1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31" name="Picture 3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72125"/>
            <a:ext cx="1800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3" name="Rectangle 3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52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9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1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3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5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7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24" name="Picture 1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6363" y="4357688"/>
            <a:ext cx="21240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1247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10213"/>
            <a:ext cx="2057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2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181350"/>
            <a:ext cx="11906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5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52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5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7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9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1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3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5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52563" y="3181350"/>
            <a:ext cx="11906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8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071688"/>
            <a:ext cx="21240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21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429125"/>
            <a:ext cx="9334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24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50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00688"/>
            <a:ext cx="1247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5786438" y="2071688"/>
            <a:ext cx="3143250" cy="24288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19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52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2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4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0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2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3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4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5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6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8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0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2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4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6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452813"/>
            <a:ext cx="20383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0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50" y="2143125"/>
            <a:ext cx="17526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3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5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3143250"/>
            <a:ext cx="2667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6" name="Rectangle 9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2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643438"/>
            <a:ext cx="19716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9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6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25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5634038"/>
            <a:ext cx="21240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62" name="Rectangle 15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6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28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1552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65" name="Rectangle 1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5786438" y="2071688"/>
            <a:ext cx="3143250" cy="24288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243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103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24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4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8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4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4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6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7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8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0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2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4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6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8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0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3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27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50" y="2143125"/>
            <a:ext cx="17526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6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278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3143250"/>
            <a:ext cx="2667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9" name="Rectangle 9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1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3" name="Rectangle 15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5" name="Rectangle 1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14954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8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429000"/>
            <a:ext cx="19716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1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43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643438"/>
            <a:ext cx="20383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4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9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1146" name="Picture 1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5634038"/>
            <a:ext cx="2181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7" name="Rectangle 12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88" y="2349500"/>
            <a:ext cx="4646612" cy="3846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6275" y="2214563"/>
            <a:ext cx="4657725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6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8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302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88" y="2143125"/>
            <a:ext cx="10001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305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4252913"/>
            <a:ext cx="1247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7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8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0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1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312" name="Picture 2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5419725"/>
            <a:ext cx="10001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3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315" name="Picture 2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3214688"/>
            <a:ext cx="18669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6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8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25" y="1928813"/>
            <a:ext cx="1019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0359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38" y="3000375"/>
            <a:ext cx="1019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4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0362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4129088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7" name="Rectangle 12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0365" name="Picture 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5643563"/>
            <a:ext cx="7239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30" name="Rectangle 15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2875" y="2349500"/>
            <a:ext cx="4860925" cy="4000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6275" y="2214563"/>
            <a:ext cx="4657725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18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143125"/>
            <a:ext cx="18002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21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286125"/>
            <a:ext cx="933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24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314825"/>
            <a:ext cx="11906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5" name="Rectangle 15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27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429250"/>
            <a:ext cx="20574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8305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000250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3500438"/>
            <a:ext cx="7239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4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4214813"/>
            <a:ext cx="1019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8314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6538" y="5357813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40" name="Rectangle 12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00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4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47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071688"/>
            <a:ext cx="12477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0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5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52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53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54" name="Picture 1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3286125"/>
            <a:ext cx="18669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5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5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57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5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59" name="Rectangle 27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60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61" name="Picture 2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29125"/>
            <a:ext cx="9334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62" name="Rectangle 30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63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64" name="Picture 3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72125"/>
            <a:ext cx="1800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65" name="Rectangle 3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0" y="2000250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68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3214688"/>
            <a:ext cx="7239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1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7287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50" y="4214813"/>
            <a:ext cx="1019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4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7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7290" name="Picture 10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63" y="5357813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7" name="Rectangle 12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52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1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3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5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7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9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5380" name="Picture 1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6363" y="4357688"/>
            <a:ext cx="21240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1" name="Picture 2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1247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538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10213"/>
            <a:ext cx="2057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4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538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181350"/>
            <a:ext cx="11906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7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38" y="2357438"/>
            <a:ext cx="1066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0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38" y="3429000"/>
            <a:ext cx="1066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3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6263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5" y="4214813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6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98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5" y="5572125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52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5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7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9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1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3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5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7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52563" y="3181350"/>
            <a:ext cx="11906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0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1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071688"/>
            <a:ext cx="21240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3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1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429125"/>
            <a:ext cx="9334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6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1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00688"/>
            <a:ext cx="1247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8" y="2000250"/>
            <a:ext cx="14382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2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13" y="3214688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4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2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25" y="4357688"/>
            <a:ext cx="7239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7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63" y="5500688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5786438" y="2071688"/>
            <a:ext cx="3143250" cy="24288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7411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052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5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6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8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2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4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5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6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8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0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2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4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6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8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452813"/>
            <a:ext cx="20383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2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50" y="2143125"/>
            <a:ext cx="17526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5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4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3143250"/>
            <a:ext cx="2667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8" name="Rectangle 9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50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643438"/>
            <a:ext cx="19716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1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5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53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5634038"/>
            <a:ext cx="21240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4" name="Rectangle 15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5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56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1552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7" name="Rectangle 1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63" y="2071688"/>
            <a:ext cx="7239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60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13" y="3214688"/>
            <a:ext cx="1143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63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3191" name="Picture 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5" y="4286250"/>
            <a:ext cx="16954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5" y="5529263"/>
            <a:ext cx="7239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5786438" y="2071688"/>
            <a:ext cx="3143250" cy="24288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8435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Times New Roman" pitchFamily="18" charset="0"/>
              </a:rPr>
              <a:t>Donner les valeurs exactes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4103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0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2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6" name="Rectangle 1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8" name="Rectangle 1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9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0" name="Rectangle 21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2" name="Rectangle 2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4" name="Rectangle 3"/>
          <p:cNvSpPr>
            <a:spLocks noChangeArrowheads="1"/>
          </p:cNvSpPr>
          <p:nvPr/>
        </p:nvSpPr>
        <p:spPr bwMode="auto">
          <a:xfrm>
            <a:off x="0" y="159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6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8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0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2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5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67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50" y="2143125"/>
            <a:ext cx="17526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8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70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3143250"/>
            <a:ext cx="2667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1" name="Rectangle 9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3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5" name="Rectangle 15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7" name="Rectangle 1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7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14954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0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8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429000"/>
            <a:ext cx="19716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3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85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643438"/>
            <a:ext cx="20383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6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8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88" name="Picture 1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5634038"/>
            <a:ext cx="2181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9" name="Rectangle 12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1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5" y="2000250"/>
            <a:ext cx="12763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5" y="3071813"/>
            <a:ext cx="12763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9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50" y="4429125"/>
            <a:ext cx="1143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95" name="Rectangle 5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5" y="5429250"/>
            <a:ext cx="12763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199</Words>
  <Application>Microsoft Office PowerPoint</Application>
  <PresentationFormat>Affichage à l'écran (4:3)</PresentationFormat>
  <Paragraphs>120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Times New Roman</vt:lpstr>
      <vt:lpstr>titre</vt:lpstr>
      <vt:lpstr>diaposcourantes</vt:lpstr>
      <vt:lpstr>Cosinus et sinus</vt:lpstr>
      <vt:lpstr>Donner les valeurs exactes de</vt:lpstr>
      <vt:lpstr>Donner les valeurs exactes de</vt:lpstr>
      <vt:lpstr>Donner les valeurs exactes de</vt:lpstr>
      <vt:lpstr>Donner les valeurs exactes de</vt:lpstr>
      <vt:lpstr>Donner les valeurs exactes de</vt:lpstr>
      <vt:lpstr>Donner les valeurs exactes de</vt:lpstr>
      <vt:lpstr>Donner les valeurs exactes de</vt:lpstr>
      <vt:lpstr>Diapositive 9</vt:lpstr>
      <vt:lpstr>Donner les valeurs exactes de</vt:lpstr>
      <vt:lpstr>Donner les valeurs exactes de</vt:lpstr>
      <vt:lpstr>Donner les valeurs exactes de</vt:lpstr>
      <vt:lpstr>Donner les valeurs exactes de</vt:lpstr>
      <vt:lpstr>Donner les valeurs exactes de</vt:lpstr>
      <vt:lpstr>Donner les valeurs exactes de</vt:lpstr>
      <vt:lpstr>Donner les valeurs exactes de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174</cp:revision>
  <dcterms:created xsi:type="dcterms:W3CDTF">2010-05-07T13:51:37Z</dcterms:created>
  <dcterms:modified xsi:type="dcterms:W3CDTF">2011-06-06T15:07:21Z</dcterms:modified>
</cp:coreProperties>
</file>