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8" r:id="rId12"/>
    <p:sldId id="265" r:id="rId13"/>
    <p:sldId id="26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9" r:id="rId23"/>
    <p:sldId id="277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59491-7589-40EB-90A3-A43567C97FF3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90A4F-A6E9-4D16-BE79-D9FFE34023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4CE82-A60B-4C6B-8975-A420B7712C3D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125B8-4D8F-4E21-9942-58A1CF2D1F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EC9DB-27BA-4DB9-A6DC-EDC447D50F5B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10235-3F41-4CBD-A685-87694FACC7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9AE22-E043-4BD4-BF7E-E1C4164C4773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DCFFD-36EA-497F-8498-88487C3A05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E7FD7-BA98-49F1-965F-8357B6AB6815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6BC59-F3DA-47CD-86AD-2AE2190D52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D9CDF-7AF0-42E8-8118-850BB9A1A2CA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25AE0-80E7-454B-9D32-F3F1347CF03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F6E50-2581-4FAE-8C24-7EAD7C331EAE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A2D8A-CCFF-4C27-B4DF-54E144F969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E5DED-A28F-4073-85A0-31560B292CF1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FEC70-4610-4D95-BE28-41108410D6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5150D-060A-4829-BA34-FC78D37C9918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FA0E1-BF98-466D-92BC-F422AB2B1C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BADE0-2AAC-4DF6-99EC-028E19410FC8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B4412-0809-4AE5-BB7F-C7618DFAD2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26A91-58C6-491E-AC58-FF8849BF7CA8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11C23-08C5-42FD-AD93-0270F51A8E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D8ACD-D68C-4257-A059-1AFECE1D2938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D0C06-DA20-45DE-A98B-B3B2AAD7D2F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3373F-7834-4208-BA7D-6C6391F3AE34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BAFE6-8E1B-4CD7-9169-63B42A1F63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0D979-920C-4076-BCA9-A70332374B37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5B423-4367-4ABA-95AE-1E9979BAF4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29E62-2F82-40D2-A4F4-4BCFA9AE18C1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ACA15-861E-4E52-95A2-551C62792E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A0DDA-9694-405D-A05F-FE8749044412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85C42-43E6-47F3-AF6B-31715DD3DD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FF9A4-8A3D-4455-9B21-FEBC20D701B1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0A33-0C86-4258-BDD8-D6D71B2730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6E6F6-B0AC-4BEC-9EC5-6B60AEC38D64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2E0F0-4E41-425C-9232-C22F7539D6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14DBA-34CF-4E17-A6BB-37044D0720E0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7D595-F4FB-4205-AE98-C1B25A112B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3D151-33B2-41BF-A623-E9F2537308A0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AB854-7E79-4772-A8A4-A19FD249A5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3A35E-2580-468C-8BD1-977F5884B094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E47B4-0081-4F24-8B87-0A5F1BE1BE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CA3BE-75D8-4721-B169-7BF67508AD58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18B72-6936-442D-9A26-0B217AA9A4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FF80DD-8991-49A4-BCBD-8793EDD0050A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9D66A61-77D1-416E-B252-53DECD8304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9627B3-4450-4529-89AA-4CAE641E9C36}" type="datetimeFigureOut">
              <a:rPr lang="fr-FR"/>
              <a:pPr>
                <a:defRPr/>
              </a:pPr>
              <a:t>12/05/2010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E3C08B-1693-41DF-BACD-A5F252A0AE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r>
              <a:rPr lang="fr-FR" smtClean="0"/>
              <a:t>Résoudre graphiquement </a:t>
            </a:r>
            <a:br>
              <a:rPr lang="fr-FR" smtClean="0"/>
            </a:br>
            <a:r>
              <a:rPr lang="fr-FR" smtClean="0"/>
              <a:t>une équation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3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5038" y="1960563"/>
            <a:ext cx="4733925" cy="4438650"/>
          </a:xfr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2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1</a:t>
            </a:r>
          </a:p>
        </p:txBody>
      </p:sp>
      <p:pic>
        <p:nvPicPr>
          <p:cNvPr id="512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24100" y="2068513"/>
            <a:ext cx="4495800" cy="4219575"/>
          </a:xfr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3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0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 cstate="print"/>
          <a:srcRect t="475"/>
          <a:stretch>
            <a:fillRect/>
          </a:stretch>
        </p:blipFill>
        <p:spPr bwMode="auto">
          <a:xfrm>
            <a:off x="2071688" y="2162175"/>
            <a:ext cx="511492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4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-2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 t="200"/>
          <a:stretch>
            <a:fillRect/>
          </a:stretch>
        </p:blipFill>
        <p:spPr bwMode="auto">
          <a:xfrm>
            <a:off x="2428875" y="1838325"/>
            <a:ext cx="3929063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5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g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t="383"/>
          <a:stretch>
            <a:fillRect/>
          </a:stretch>
        </p:blipFill>
        <p:spPr bwMode="auto">
          <a:xfrm>
            <a:off x="2143125" y="2138363"/>
            <a:ext cx="492918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6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g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8" y="2143125"/>
            <a:ext cx="53435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–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 </a:t>
            </a:r>
            <a:r>
              <a:rPr lang="fr-FR" smtClean="0">
                <a:cs typeface="Cambria Math" pitchFamily="18" charset="0"/>
              </a:rPr>
              <a:t>+ 1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2357438"/>
            <a:ext cx="40767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8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 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25" y="2000250"/>
            <a:ext cx="469582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–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 </a:t>
            </a:r>
            <a:r>
              <a:rPr lang="fr-FR" smtClean="0">
                <a:cs typeface="Cambria Math" pitchFamily="18" charset="0"/>
              </a:rPr>
              <a:t>– </a:t>
            </a:r>
            <a:r>
              <a:rPr lang="fr-FR" smtClean="0">
                <a:latin typeface="Times New Roman" pitchFamily="18" charset="0"/>
                <a:cs typeface="Cambria Math" pitchFamily="18" charset="0"/>
              </a:rPr>
              <a:t>1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  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813" y="2000250"/>
            <a:ext cx="52292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10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 – 3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2071688"/>
            <a:ext cx="535305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3</a:t>
            </a:r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95525" y="1960563"/>
            <a:ext cx="4552950" cy="4438650"/>
          </a:xfr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2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1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05050" y="2046288"/>
            <a:ext cx="4533900" cy="4267200"/>
          </a:xfr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3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0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813" y="2143125"/>
            <a:ext cx="53244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4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-2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2071688"/>
            <a:ext cx="37957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5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g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357438"/>
            <a:ext cx="5027613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6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g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2071688"/>
            <a:ext cx="48768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–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 </a:t>
            </a:r>
            <a:r>
              <a:rPr lang="fr-FR" smtClean="0">
                <a:cs typeface="Cambria Math" pitchFamily="18" charset="0"/>
              </a:rPr>
              <a:t>+ 1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2214563"/>
            <a:ext cx="41529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8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 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071688"/>
            <a:ext cx="5021263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9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–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 </a:t>
            </a:r>
            <a:r>
              <a:rPr lang="fr-FR" smtClean="0">
                <a:cs typeface="Cambria Math" pitchFamily="18" charset="0"/>
              </a:rPr>
              <a:t>– </a:t>
            </a:r>
            <a:r>
              <a:rPr lang="fr-FR" smtClean="0">
                <a:latin typeface="Times New Roman" pitchFamily="18" charset="0"/>
                <a:cs typeface="Cambria Math" pitchFamily="18" charset="0"/>
              </a:rPr>
              <a:t>1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  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2071688"/>
            <a:ext cx="52387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10"/>
            </a:pPr>
            <a:r>
              <a:rPr lang="fr-FR" smtClean="0">
                <a:cs typeface="Cambria Math" pitchFamily="18" charset="0"/>
              </a:rPr>
              <a:t>Résoudre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i="1" smtClean="0">
                <a:cs typeface="Cambria Math" pitchFamily="18" charset="0"/>
              </a:rPr>
              <a:t>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 = 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 – 3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2143125"/>
            <a:ext cx="507682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165</Words>
  <Application>Microsoft Office PowerPoint</Application>
  <PresentationFormat>Affichage à l'écran (4:3)</PresentationFormat>
  <Paragraphs>25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Calibri</vt:lpstr>
      <vt:lpstr>Arial</vt:lpstr>
      <vt:lpstr>Cambria Math</vt:lpstr>
      <vt:lpstr>Times New Roman</vt:lpstr>
      <vt:lpstr>titre</vt:lpstr>
      <vt:lpstr>diaposcourantes</vt:lpstr>
      <vt:lpstr>Résoudre graphiquement  une équation</vt:lpstr>
      <vt:lpstr>Résoudre f (x) = 3</vt:lpstr>
      <vt:lpstr>Résoudre f (x) = 1</vt:lpstr>
      <vt:lpstr>Résoudre f (x) = 0</vt:lpstr>
      <vt:lpstr>Résoudre f (x) = -2</vt:lpstr>
      <vt:lpstr>Résoudre f (x) = g(x)</vt:lpstr>
      <vt:lpstr>Résoudre f (x) = g(x)</vt:lpstr>
      <vt:lpstr>Résoudre f (x) = – x + 1</vt:lpstr>
      <vt:lpstr>Résoudre f (x) = x </vt:lpstr>
      <vt:lpstr>Résoudre f (x) = – x – 1  </vt:lpstr>
      <vt:lpstr>Résoudre f (x) = x – 3</vt:lpstr>
      <vt:lpstr>Diapositive 12</vt:lpstr>
      <vt:lpstr>Résoudre f (x) = 3</vt:lpstr>
      <vt:lpstr>Résoudre f (x) = 1</vt:lpstr>
      <vt:lpstr>Résoudre f (x) = 0</vt:lpstr>
      <vt:lpstr>Résoudre f (x) = -2</vt:lpstr>
      <vt:lpstr>Résoudre f (x) = g(x)</vt:lpstr>
      <vt:lpstr>Résoudre f (x) = g(x)</vt:lpstr>
      <vt:lpstr>Résoudre f (x) = – x + 1</vt:lpstr>
      <vt:lpstr>Résoudre f (x) = x </vt:lpstr>
      <vt:lpstr>Résoudre f (x) = – x – 1  </vt:lpstr>
      <vt:lpstr>Résoudre f (x) = x –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26</cp:revision>
  <dcterms:created xsi:type="dcterms:W3CDTF">2010-05-07T13:51:37Z</dcterms:created>
  <dcterms:modified xsi:type="dcterms:W3CDTF">2010-05-12T15:17:53Z</dcterms:modified>
</cp:coreProperties>
</file>