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0" r:id="rId8"/>
    <p:sldId id="261" r:id="rId9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F2C34-0598-4540-9999-0D4766F72357}" type="datetimeFigureOut">
              <a:rPr lang="fr-FR" smtClean="0"/>
              <a:pPr/>
              <a:t>21/04/2010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97298-375E-4276-B367-5A114FF68B2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2857496"/>
            <a:ext cx="7772400" cy="1470025"/>
          </a:xfrm>
        </p:spPr>
        <p:txBody>
          <a:bodyPr/>
          <a:lstStyle/>
          <a:p>
            <a:r>
              <a:rPr lang="fr-FR" dirty="0" smtClean="0"/>
              <a:t>Activité 2  p 82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85852" y="4357694"/>
            <a:ext cx="6400800" cy="1752600"/>
          </a:xfrm>
        </p:spPr>
        <p:txBody>
          <a:bodyPr/>
          <a:lstStyle/>
          <a:p>
            <a:r>
              <a:rPr lang="fr-FR" dirty="0" smtClean="0"/>
              <a:t>Question 1 c</a:t>
            </a:r>
            <a:endParaRPr lang="fr-FR" dirty="0"/>
          </a:p>
        </p:txBody>
      </p:sp>
      <p:pic>
        <p:nvPicPr>
          <p:cNvPr id="5" name="Image 4" descr="bandeau1_mathx_didi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63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1428736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2357430"/>
            <a:ext cx="121444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onnecteur droit avec flèche 13"/>
          <p:cNvCxnSpPr>
            <a:stCxn id="2" idx="2"/>
          </p:cNvCxnSpPr>
          <p:nvPr/>
        </p:nvCxnSpPr>
        <p:spPr>
          <a:xfrm rot="16200000" flipH="1">
            <a:off x="1660901" y="660777"/>
            <a:ext cx="642942" cy="11787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3500430" y="92867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5" idx="2"/>
            <a:endCxn id="6" idx="0"/>
          </p:cNvCxnSpPr>
          <p:nvPr/>
        </p:nvCxnSpPr>
        <p:spPr>
          <a:xfrm rot="5400000">
            <a:off x="2857488" y="21788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1428736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2357430"/>
            <a:ext cx="121444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onnecteur droit avec flèche 13"/>
          <p:cNvCxnSpPr>
            <a:stCxn id="2" idx="2"/>
          </p:cNvCxnSpPr>
          <p:nvPr/>
        </p:nvCxnSpPr>
        <p:spPr>
          <a:xfrm rot="16200000" flipH="1">
            <a:off x="1660901" y="660777"/>
            <a:ext cx="642942" cy="11787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3500430" y="92867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5" idx="2"/>
            <a:endCxn id="6" idx="0"/>
          </p:cNvCxnSpPr>
          <p:nvPr/>
        </p:nvCxnSpPr>
        <p:spPr>
          <a:xfrm rot="5400000">
            <a:off x="2857488" y="21788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1428736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2357430"/>
            <a:ext cx="121444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3042" y="3429000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285852" y="4357694"/>
            <a:ext cx="192882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onnecteur droit avec flèche 13"/>
          <p:cNvCxnSpPr>
            <a:stCxn id="2" idx="2"/>
          </p:cNvCxnSpPr>
          <p:nvPr/>
        </p:nvCxnSpPr>
        <p:spPr>
          <a:xfrm rot="16200000" flipH="1">
            <a:off x="1660901" y="660777"/>
            <a:ext cx="642942" cy="11787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3500430" y="92867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5" idx="2"/>
            <a:endCxn id="6" idx="0"/>
          </p:cNvCxnSpPr>
          <p:nvPr/>
        </p:nvCxnSpPr>
        <p:spPr>
          <a:xfrm rot="5400000">
            <a:off x="2857488" y="21788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2" idx="2"/>
          </p:cNvCxnSpPr>
          <p:nvPr/>
        </p:nvCxnSpPr>
        <p:spPr>
          <a:xfrm rot="16200000" flipH="1">
            <a:off x="375017" y="1946661"/>
            <a:ext cx="2571768" cy="535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6" idx="2"/>
          </p:cNvCxnSpPr>
          <p:nvPr/>
        </p:nvCxnSpPr>
        <p:spPr>
          <a:xfrm rot="5400000">
            <a:off x="2553877" y="3018232"/>
            <a:ext cx="571504" cy="3929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7" idx="2"/>
            <a:endCxn id="8" idx="0"/>
          </p:cNvCxnSpPr>
          <p:nvPr/>
        </p:nvCxnSpPr>
        <p:spPr>
          <a:xfrm rot="5400000">
            <a:off x="2071670" y="417909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1428736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2357430"/>
            <a:ext cx="121444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3042" y="3429000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285852" y="4357694"/>
            <a:ext cx="192882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Connecteur droit avec flèche 13"/>
          <p:cNvCxnSpPr>
            <a:stCxn id="2" idx="2"/>
          </p:cNvCxnSpPr>
          <p:nvPr/>
        </p:nvCxnSpPr>
        <p:spPr>
          <a:xfrm rot="16200000" flipH="1">
            <a:off x="1660901" y="660777"/>
            <a:ext cx="642942" cy="11787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3500430" y="92867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5" idx="2"/>
            <a:endCxn id="6" idx="0"/>
          </p:cNvCxnSpPr>
          <p:nvPr/>
        </p:nvCxnSpPr>
        <p:spPr>
          <a:xfrm rot="5400000">
            <a:off x="2857488" y="21788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2" idx="2"/>
          </p:cNvCxnSpPr>
          <p:nvPr/>
        </p:nvCxnSpPr>
        <p:spPr>
          <a:xfrm rot="16200000" flipH="1">
            <a:off x="375017" y="1946661"/>
            <a:ext cx="2571768" cy="535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6" idx="2"/>
          </p:cNvCxnSpPr>
          <p:nvPr/>
        </p:nvCxnSpPr>
        <p:spPr>
          <a:xfrm rot="5400000">
            <a:off x="2553877" y="3018232"/>
            <a:ext cx="571504" cy="3929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7" idx="2"/>
            <a:endCxn id="8" idx="0"/>
          </p:cNvCxnSpPr>
          <p:nvPr/>
        </p:nvCxnSpPr>
        <p:spPr>
          <a:xfrm rot="5400000">
            <a:off x="2071670" y="417909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1428736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2357430"/>
            <a:ext cx="121444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3042" y="3429000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285852" y="4357694"/>
            <a:ext cx="192882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00496" y="5143512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3500430" y="6000768"/>
            <a:ext cx="228601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/>
          </a:p>
        </p:txBody>
      </p:sp>
      <p:cxnSp>
        <p:nvCxnSpPr>
          <p:cNvPr id="14" name="Connecteur droit avec flèche 13"/>
          <p:cNvCxnSpPr>
            <a:stCxn id="2" idx="2"/>
          </p:cNvCxnSpPr>
          <p:nvPr/>
        </p:nvCxnSpPr>
        <p:spPr>
          <a:xfrm rot="16200000" flipH="1">
            <a:off x="1660901" y="660777"/>
            <a:ext cx="642942" cy="11787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3500430" y="92867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5" idx="2"/>
            <a:endCxn id="6" idx="0"/>
          </p:cNvCxnSpPr>
          <p:nvPr/>
        </p:nvCxnSpPr>
        <p:spPr>
          <a:xfrm rot="5400000">
            <a:off x="2857488" y="21788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2" idx="2"/>
          </p:cNvCxnSpPr>
          <p:nvPr/>
        </p:nvCxnSpPr>
        <p:spPr>
          <a:xfrm rot="16200000" flipH="1">
            <a:off x="375017" y="1946661"/>
            <a:ext cx="2571768" cy="535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6" idx="2"/>
          </p:cNvCxnSpPr>
          <p:nvPr/>
        </p:nvCxnSpPr>
        <p:spPr>
          <a:xfrm rot="5400000">
            <a:off x="2553877" y="3018232"/>
            <a:ext cx="571504" cy="3929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7" idx="2"/>
            <a:endCxn id="8" idx="0"/>
          </p:cNvCxnSpPr>
          <p:nvPr/>
        </p:nvCxnSpPr>
        <p:spPr>
          <a:xfrm rot="5400000">
            <a:off x="2071670" y="417909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8" idx="2"/>
          </p:cNvCxnSpPr>
          <p:nvPr/>
        </p:nvCxnSpPr>
        <p:spPr>
          <a:xfrm rot="16200000" flipH="1">
            <a:off x="2982503" y="4196960"/>
            <a:ext cx="428628" cy="1893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4" idx="2"/>
          </p:cNvCxnSpPr>
          <p:nvPr/>
        </p:nvCxnSpPr>
        <p:spPr>
          <a:xfrm rot="5400000">
            <a:off x="4125513" y="1875224"/>
            <a:ext cx="4429156" cy="25360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rot="5400000">
            <a:off x="4465637" y="589281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496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0892" y="357166"/>
            <a:ext cx="1214446" cy="5715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8860" y="1428736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2357430"/>
            <a:ext cx="121444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3042" y="3429000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285852" y="4357694"/>
            <a:ext cx="192882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00496" y="5143512"/>
            <a:ext cx="1214446" cy="5715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...+...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3500430" y="6000768"/>
            <a:ext cx="2286016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+1</a:t>
            </a:r>
            <a:endParaRPr lang="fr-FR" sz="2800" dirty="0"/>
          </a:p>
        </p:txBody>
      </p:sp>
      <p:cxnSp>
        <p:nvCxnSpPr>
          <p:cNvPr id="14" name="Connecteur droit avec flèche 13"/>
          <p:cNvCxnSpPr>
            <a:stCxn id="2" idx="2"/>
          </p:cNvCxnSpPr>
          <p:nvPr/>
        </p:nvCxnSpPr>
        <p:spPr>
          <a:xfrm rot="16200000" flipH="1">
            <a:off x="1660901" y="660777"/>
            <a:ext cx="642942" cy="11787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3500430" y="92867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5" idx="2"/>
            <a:endCxn id="6" idx="0"/>
          </p:cNvCxnSpPr>
          <p:nvPr/>
        </p:nvCxnSpPr>
        <p:spPr>
          <a:xfrm rot="5400000">
            <a:off x="2857488" y="21788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2" idx="2"/>
          </p:cNvCxnSpPr>
          <p:nvPr/>
        </p:nvCxnSpPr>
        <p:spPr>
          <a:xfrm rot="16200000" flipH="1">
            <a:off x="375017" y="1946661"/>
            <a:ext cx="2571768" cy="535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6" idx="2"/>
          </p:cNvCxnSpPr>
          <p:nvPr/>
        </p:nvCxnSpPr>
        <p:spPr>
          <a:xfrm rot="5400000">
            <a:off x="2553877" y="3018232"/>
            <a:ext cx="571504" cy="3929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7" idx="2"/>
            <a:endCxn id="8" idx="0"/>
          </p:cNvCxnSpPr>
          <p:nvPr/>
        </p:nvCxnSpPr>
        <p:spPr>
          <a:xfrm rot="5400000">
            <a:off x="2071670" y="417909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8" idx="2"/>
          </p:cNvCxnSpPr>
          <p:nvPr/>
        </p:nvCxnSpPr>
        <p:spPr>
          <a:xfrm rot="16200000" flipH="1">
            <a:off x="2982503" y="4196960"/>
            <a:ext cx="428628" cy="1893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4" idx="2"/>
          </p:cNvCxnSpPr>
          <p:nvPr/>
        </p:nvCxnSpPr>
        <p:spPr>
          <a:xfrm rot="5400000">
            <a:off x="4125513" y="1875224"/>
            <a:ext cx="4429156" cy="25360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rot="5400000">
            <a:off x="4465637" y="589281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63</Words>
  <Application>Microsoft Office PowerPoint</Application>
  <PresentationFormat>Affichage à l'écran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Activité 2  p 82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Activité 2  p 82</dc:title>
  <dc:creator>MH</dc:creator>
  <cp:lastModifiedBy>MH</cp:lastModifiedBy>
  <cp:revision>4</cp:revision>
  <dcterms:created xsi:type="dcterms:W3CDTF">2010-04-11T06:40:54Z</dcterms:created>
  <dcterms:modified xsi:type="dcterms:W3CDTF">2010-04-21T15:13:44Z</dcterms:modified>
</cp:coreProperties>
</file>